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317" r:id="rId2"/>
    <p:sldId id="318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4" r:id="rId18"/>
    <p:sldId id="335" r:id="rId19"/>
    <p:sldId id="336" r:id="rId20"/>
    <p:sldId id="337" r:id="rId21"/>
    <p:sldId id="341" r:id="rId22"/>
    <p:sldId id="338" r:id="rId23"/>
    <p:sldId id="342" r:id="rId24"/>
    <p:sldId id="339" r:id="rId25"/>
    <p:sldId id="340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1" r:id="rId34"/>
    <p:sldId id="352" r:id="rId35"/>
    <p:sldId id="354" r:id="rId36"/>
    <p:sldId id="355" r:id="rId37"/>
    <p:sldId id="353" r:id="rId38"/>
    <p:sldId id="350" r:id="rId39"/>
    <p:sldId id="356" r:id="rId40"/>
    <p:sldId id="357" r:id="rId41"/>
    <p:sldId id="358" r:id="rId42"/>
    <p:sldId id="359" r:id="rId43"/>
    <p:sldId id="360" r:id="rId44"/>
    <p:sldId id="361" r:id="rId45"/>
    <p:sldId id="363" r:id="rId46"/>
    <p:sldId id="364" r:id="rId47"/>
    <p:sldId id="365" r:id="rId48"/>
    <p:sldId id="366" r:id="rId49"/>
    <p:sldId id="367" r:id="rId50"/>
    <p:sldId id="368" r:id="rId51"/>
    <p:sldId id="369" r:id="rId52"/>
    <p:sldId id="370" r:id="rId53"/>
    <p:sldId id="371" r:id="rId54"/>
    <p:sldId id="372" r:id="rId55"/>
    <p:sldId id="373" r:id="rId56"/>
    <p:sldId id="374" r:id="rId57"/>
    <p:sldId id="375" r:id="rId58"/>
    <p:sldId id="377" r:id="rId59"/>
    <p:sldId id="378" r:id="rId60"/>
    <p:sldId id="376" r:id="rId61"/>
    <p:sldId id="379" r:id="rId62"/>
    <p:sldId id="380" r:id="rId63"/>
    <p:sldId id="381" r:id="rId64"/>
    <p:sldId id="382" r:id="rId65"/>
    <p:sldId id="383" r:id="rId66"/>
    <p:sldId id="384" r:id="rId67"/>
    <p:sldId id="385" r:id="rId68"/>
    <p:sldId id="386" r:id="rId69"/>
    <p:sldId id="387" r:id="rId70"/>
    <p:sldId id="388" r:id="rId7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82" userDrawn="1">
          <p15:clr>
            <a:srgbClr val="A4A3A4"/>
          </p15:clr>
        </p15:guide>
        <p15:guide id="2" pos="5375" userDrawn="1">
          <p15:clr>
            <a:srgbClr val="A4A3A4"/>
          </p15:clr>
        </p15:guide>
        <p15:guide id="3" orient="horz" pos="1026" userDrawn="1">
          <p15:clr>
            <a:srgbClr val="A4A3A4"/>
          </p15:clr>
        </p15:guide>
        <p15:guide id="4" pos="385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22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2340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482"/>
        <p:guide orient="horz" pos="1026"/>
        <p:guide orient="horz" pos="2296"/>
        <p:guide pos="5375"/>
        <p:guide pos="38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Relationship Id="rId4" Type="http://schemas.openxmlformats.org/officeDocument/2006/relationships/image" Target="../media/image25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eg"/><Relationship Id="rId2" Type="http://schemas.openxmlformats.org/officeDocument/2006/relationships/image" Target="../media/image231.jpeg"/><Relationship Id="rId1" Type="http://schemas.openxmlformats.org/officeDocument/2006/relationships/image" Target="../media/image221.jpeg"/><Relationship Id="rId4" Type="http://schemas.openxmlformats.org/officeDocument/2006/relationships/image" Target="../media/image25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E4176A-E5A6-4B37-90F3-00165F7EE1ED}" type="doc">
      <dgm:prSet loTypeId="urn:microsoft.com/office/officeart/2005/8/layout/chevron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82F767E1-00F8-4564-8FD7-CA4B09706126}">
      <dgm:prSet phldrT="[Texto]"/>
      <dgm:spPr/>
      <dgm:t>
        <a:bodyPr/>
        <a:lstStyle/>
        <a:p>
          <a:r>
            <a:rPr lang="pt-BR" dirty="0"/>
            <a:t>31,1%</a:t>
          </a:r>
        </a:p>
      </dgm:t>
    </dgm:pt>
    <dgm:pt modelId="{51A06216-9591-4819-B13C-77E0B00CA034}" type="parTrans" cxnId="{D39A08E5-6A17-4CD5-9DBD-935146C89735}">
      <dgm:prSet/>
      <dgm:spPr/>
      <dgm:t>
        <a:bodyPr/>
        <a:lstStyle/>
        <a:p>
          <a:endParaRPr lang="pt-BR"/>
        </a:p>
      </dgm:t>
    </dgm:pt>
    <dgm:pt modelId="{53DD4B0E-EBAE-4AA2-B3E2-97AEB0E3343E}" type="sibTrans" cxnId="{D39A08E5-6A17-4CD5-9DBD-935146C89735}">
      <dgm:prSet/>
      <dgm:spPr/>
      <dgm:t>
        <a:bodyPr/>
        <a:lstStyle/>
        <a:p>
          <a:endParaRPr lang="pt-BR"/>
        </a:p>
      </dgm:t>
    </dgm:pt>
    <dgm:pt modelId="{57D7629F-B657-4083-8055-4177143918D5}">
      <dgm:prSet phldrT="[Texto]"/>
      <dgm:spPr/>
      <dgm:t>
        <a:bodyPr/>
        <a:lstStyle/>
        <a:p>
          <a:r>
            <a:rPr lang="pt-BR" dirty="0"/>
            <a:t>Projetos não chegam ao seu final, foram cancelados em alguma das fases do desenvolvimento.</a:t>
          </a:r>
        </a:p>
      </dgm:t>
    </dgm:pt>
    <dgm:pt modelId="{9C1183AB-3C36-4F3C-A9E2-6D8ECB4CDCE7}" type="parTrans" cxnId="{E0A16BFF-3924-4F7A-973C-ABB81392C9B1}">
      <dgm:prSet/>
      <dgm:spPr/>
      <dgm:t>
        <a:bodyPr/>
        <a:lstStyle/>
        <a:p>
          <a:endParaRPr lang="pt-BR"/>
        </a:p>
      </dgm:t>
    </dgm:pt>
    <dgm:pt modelId="{8A063BC2-39FF-4181-BDA3-C097CF35B9A7}" type="sibTrans" cxnId="{E0A16BFF-3924-4F7A-973C-ABB81392C9B1}">
      <dgm:prSet/>
      <dgm:spPr/>
      <dgm:t>
        <a:bodyPr/>
        <a:lstStyle/>
        <a:p>
          <a:endParaRPr lang="pt-BR"/>
        </a:p>
      </dgm:t>
    </dgm:pt>
    <dgm:pt modelId="{D55ADFDC-430D-4846-87CC-D43A8376BC3F}">
      <dgm:prSet phldrT="[Texto]"/>
      <dgm:spPr/>
      <dgm:t>
        <a:bodyPr/>
        <a:lstStyle/>
        <a:p>
          <a:r>
            <a:rPr lang="pt-BR" dirty="0"/>
            <a:t>52,7%</a:t>
          </a:r>
        </a:p>
      </dgm:t>
    </dgm:pt>
    <dgm:pt modelId="{769CA577-9DA8-45B8-8784-B2CAB413BCEA}" type="parTrans" cxnId="{764A8470-06D0-4C40-B738-A4213FD44DE2}">
      <dgm:prSet/>
      <dgm:spPr/>
      <dgm:t>
        <a:bodyPr/>
        <a:lstStyle/>
        <a:p>
          <a:endParaRPr lang="pt-BR"/>
        </a:p>
      </dgm:t>
    </dgm:pt>
    <dgm:pt modelId="{17E5D4E4-BA57-441F-BC19-212FE7F703CF}" type="sibTrans" cxnId="{764A8470-06D0-4C40-B738-A4213FD44DE2}">
      <dgm:prSet/>
      <dgm:spPr/>
      <dgm:t>
        <a:bodyPr/>
        <a:lstStyle/>
        <a:p>
          <a:endParaRPr lang="pt-BR"/>
        </a:p>
      </dgm:t>
    </dgm:pt>
    <dgm:pt modelId="{741B1247-8B15-42B0-9775-A611DA5D0C90}">
      <dgm:prSet phldrT="[Texto]"/>
      <dgm:spPr/>
      <dgm:t>
        <a:bodyPr/>
        <a:lstStyle/>
        <a:p>
          <a:r>
            <a:rPr lang="pt-BR" dirty="0"/>
            <a:t>Projetos não são alterados, ou seja, tiveram um custo maior do que o orçado devido a mudanças para alcançar funcionalidades especificadas inicialmente.</a:t>
          </a:r>
        </a:p>
      </dgm:t>
    </dgm:pt>
    <dgm:pt modelId="{0AFB869E-E6CD-4B2B-ACB9-9114665EC396}" type="parTrans" cxnId="{1D08ED88-E5B1-4394-B7C1-2F904DA26B2C}">
      <dgm:prSet/>
      <dgm:spPr/>
      <dgm:t>
        <a:bodyPr/>
        <a:lstStyle/>
        <a:p>
          <a:endParaRPr lang="pt-BR"/>
        </a:p>
      </dgm:t>
    </dgm:pt>
    <dgm:pt modelId="{9B33EE4E-877F-4802-818C-1461B7A74B08}" type="sibTrans" cxnId="{1D08ED88-E5B1-4394-B7C1-2F904DA26B2C}">
      <dgm:prSet/>
      <dgm:spPr/>
      <dgm:t>
        <a:bodyPr/>
        <a:lstStyle/>
        <a:p>
          <a:endParaRPr lang="pt-BR"/>
        </a:p>
      </dgm:t>
    </dgm:pt>
    <dgm:pt modelId="{17F64958-295E-405B-BA0D-90E35EA2C47F}">
      <dgm:prSet phldrT="[Texto]"/>
      <dgm:spPr/>
      <dgm:t>
        <a:bodyPr/>
        <a:lstStyle/>
        <a:p>
          <a:r>
            <a:rPr lang="pt-BR" dirty="0"/>
            <a:t>16,2%</a:t>
          </a:r>
        </a:p>
      </dgm:t>
    </dgm:pt>
    <dgm:pt modelId="{23E03A00-8B12-43E9-B515-D8C8127279CE}" type="parTrans" cxnId="{C20D2525-1494-4AC2-A7FD-EF012206FC53}">
      <dgm:prSet/>
      <dgm:spPr/>
      <dgm:t>
        <a:bodyPr/>
        <a:lstStyle/>
        <a:p>
          <a:endParaRPr lang="pt-BR"/>
        </a:p>
      </dgm:t>
    </dgm:pt>
    <dgm:pt modelId="{42B99881-3A78-4128-835E-F5B4B3858A9F}" type="sibTrans" cxnId="{C20D2525-1494-4AC2-A7FD-EF012206FC53}">
      <dgm:prSet/>
      <dgm:spPr/>
      <dgm:t>
        <a:bodyPr/>
        <a:lstStyle/>
        <a:p>
          <a:endParaRPr lang="pt-BR"/>
        </a:p>
      </dgm:t>
    </dgm:pt>
    <dgm:pt modelId="{594906C5-27A8-4B5F-BD41-31DC128D5AA2}">
      <dgm:prSet phldrT="[Texto]"/>
      <dgm:spPr/>
      <dgm:t>
        <a:bodyPr/>
        <a:lstStyle/>
        <a:p>
          <a:r>
            <a:rPr lang="pt-BR" dirty="0"/>
            <a:t>Projetos foram finalizados com sucesso, ou seja, atingiram o escopo, custo e qualidade.</a:t>
          </a:r>
        </a:p>
      </dgm:t>
    </dgm:pt>
    <dgm:pt modelId="{5D4018B5-3DE5-4749-8909-D6773FB0DAF0}" type="parTrans" cxnId="{5DB70D70-1879-4F35-BA6A-D5E47D5A57FB}">
      <dgm:prSet/>
      <dgm:spPr/>
      <dgm:t>
        <a:bodyPr/>
        <a:lstStyle/>
        <a:p>
          <a:endParaRPr lang="pt-BR"/>
        </a:p>
      </dgm:t>
    </dgm:pt>
    <dgm:pt modelId="{D260534A-5509-4581-B84A-1FBF261C8D03}" type="sibTrans" cxnId="{5DB70D70-1879-4F35-BA6A-D5E47D5A57FB}">
      <dgm:prSet/>
      <dgm:spPr/>
      <dgm:t>
        <a:bodyPr/>
        <a:lstStyle/>
        <a:p>
          <a:endParaRPr lang="pt-BR"/>
        </a:p>
      </dgm:t>
    </dgm:pt>
    <dgm:pt modelId="{E666EAA3-B07D-4C74-B3EA-7F74E66F7076}" type="pres">
      <dgm:prSet presAssocID="{CDE4176A-E5A6-4B37-90F3-00165F7EE1E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08ED5B44-06C4-4FFD-8E22-365EDE4244AF}" type="pres">
      <dgm:prSet presAssocID="{82F767E1-00F8-4564-8FD7-CA4B09706126}" presName="composite" presStyleCnt="0"/>
      <dgm:spPr/>
    </dgm:pt>
    <dgm:pt modelId="{D402381A-B253-4CF8-B77B-679AD72BA757}" type="pres">
      <dgm:prSet presAssocID="{82F767E1-00F8-4564-8FD7-CA4B09706126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4DD2274-6918-44E3-8B72-6F871D1945FE}" type="pres">
      <dgm:prSet presAssocID="{82F767E1-00F8-4564-8FD7-CA4B09706126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198EC76-D492-465B-A447-F1CD38D2A42A}" type="pres">
      <dgm:prSet presAssocID="{53DD4B0E-EBAE-4AA2-B3E2-97AEB0E3343E}" presName="sp" presStyleCnt="0"/>
      <dgm:spPr/>
    </dgm:pt>
    <dgm:pt modelId="{0AB71D8F-EAE2-4A5A-9035-DFAF86E0D337}" type="pres">
      <dgm:prSet presAssocID="{D55ADFDC-430D-4846-87CC-D43A8376BC3F}" presName="composite" presStyleCnt="0"/>
      <dgm:spPr/>
    </dgm:pt>
    <dgm:pt modelId="{6B92342C-3EC8-4EF8-9B5E-968DD4D7C2FA}" type="pres">
      <dgm:prSet presAssocID="{D55ADFDC-430D-4846-87CC-D43A8376BC3F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FAD2E44-ABDA-4496-BFEF-EDBFCC174707}" type="pres">
      <dgm:prSet presAssocID="{D55ADFDC-430D-4846-87CC-D43A8376BC3F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E284759-3620-46D1-BDFF-144D352CB5F2}" type="pres">
      <dgm:prSet presAssocID="{17E5D4E4-BA57-441F-BC19-212FE7F703CF}" presName="sp" presStyleCnt="0"/>
      <dgm:spPr/>
    </dgm:pt>
    <dgm:pt modelId="{72E13B1C-5178-4AF5-92E7-C0B2B31D974E}" type="pres">
      <dgm:prSet presAssocID="{17F64958-295E-405B-BA0D-90E35EA2C47F}" presName="composite" presStyleCnt="0"/>
      <dgm:spPr/>
    </dgm:pt>
    <dgm:pt modelId="{FA60B8E9-9DC2-42FF-9669-925C2B346014}" type="pres">
      <dgm:prSet presAssocID="{17F64958-295E-405B-BA0D-90E35EA2C47F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5EAFBA5-B5B6-4EC6-A0C3-C889A6E3222C}" type="pres">
      <dgm:prSet presAssocID="{17F64958-295E-405B-BA0D-90E35EA2C47F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D08ED88-E5B1-4394-B7C1-2F904DA26B2C}" srcId="{D55ADFDC-430D-4846-87CC-D43A8376BC3F}" destId="{741B1247-8B15-42B0-9775-A611DA5D0C90}" srcOrd="0" destOrd="0" parTransId="{0AFB869E-E6CD-4B2B-ACB9-9114665EC396}" sibTransId="{9B33EE4E-877F-4802-818C-1461B7A74B08}"/>
    <dgm:cxn modelId="{E0A16BFF-3924-4F7A-973C-ABB81392C9B1}" srcId="{82F767E1-00F8-4564-8FD7-CA4B09706126}" destId="{57D7629F-B657-4083-8055-4177143918D5}" srcOrd="0" destOrd="0" parTransId="{9C1183AB-3C36-4F3C-A9E2-6D8ECB4CDCE7}" sibTransId="{8A063BC2-39FF-4181-BDA3-C097CF35B9A7}"/>
    <dgm:cxn modelId="{F8162ED5-AE76-4F55-8D39-DD2B965DDF35}" type="presOf" srcId="{17F64958-295E-405B-BA0D-90E35EA2C47F}" destId="{FA60B8E9-9DC2-42FF-9669-925C2B346014}" srcOrd="0" destOrd="0" presId="urn:microsoft.com/office/officeart/2005/8/layout/chevron2"/>
    <dgm:cxn modelId="{FCCBDB1C-0828-44F3-BEF6-F1E116476BAB}" type="presOf" srcId="{D55ADFDC-430D-4846-87CC-D43A8376BC3F}" destId="{6B92342C-3EC8-4EF8-9B5E-968DD4D7C2FA}" srcOrd="0" destOrd="0" presId="urn:microsoft.com/office/officeart/2005/8/layout/chevron2"/>
    <dgm:cxn modelId="{1F1FF668-5AB7-43B1-9A20-2622F2B2531B}" type="presOf" srcId="{594906C5-27A8-4B5F-BD41-31DC128D5AA2}" destId="{05EAFBA5-B5B6-4EC6-A0C3-C889A6E3222C}" srcOrd="0" destOrd="0" presId="urn:microsoft.com/office/officeart/2005/8/layout/chevron2"/>
    <dgm:cxn modelId="{C0C01265-D539-488D-9292-8E0BFCE7327B}" type="presOf" srcId="{82F767E1-00F8-4564-8FD7-CA4B09706126}" destId="{D402381A-B253-4CF8-B77B-679AD72BA757}" srcOrd="0" destOrd="0" presId="urn:microsoft.com/office/officeart/2005/8/layout/chevron2"/>
    <dgm:cxn modelId="{C20D2525-1494-4AC2-A7FD-EF012206FC53}" srcId="{CDE4176A-E5A6-4B37-90F3-00165F7EE1ED}" destId="{17F64958-295E-405B-BA0D-90E35EA2C47F}" srcOrd="2" destOrd="0" parTransId="{23E03A00-8B12-43E9-B515-D8C8127279CE}" sibTransId="{42B99881-3A78-4128-835E-F5B4B3858A9F}"/>
    <dgm:cxn modelId="{66B5D333-41C2-4AB6-986C-BDE4AE81B473}" type="presOf" srcId="{57D7629F-B657-4083-8055-4177143918D5}" destId="{A4DD2274-6918-44E3-8B72-6F871D1945FE}" srcOrd="0" destOrd="0" presId="urn:microsoft.com/office/officeart/2005/8/layout/chevron2"/>
    <dgm:cxn modelId="{D0BB290E-7C5A-446A-974C-B54DF4C97115}" type="presOf" srcId="{CDE4176A-E5A6-4B37-90F3-00165F7EE1ED}" destId="{E666EAA3-B07D-4C74-B3EA-7F74E66F7076}" srcOrd="0" destOrd="0" presId="urn:microsoft.com/office/officeart/2005/8/layout/chevron2"/>
    <dgm:cxn modelId="{5DB70D70-1879-4F35-BA6A-D5E47D5A57FB}" srcId="{17F64958-295E-405B-BA0D-90E35EA2C47F}" destId="{594906C5-27A8-4B5F-BD41-31DC128D5AA2}" srcOrd="0" destOrd="0" parTransId="{5D4018B5-3DE5-4749-8909-D6773FB0DAF0}" sibTransId="{D260534A-5509-4581-B84A-1FBF261C8D03}"/>
    <dgm:cxn modelId="{764A8470-06D0-4C40-B738-A4213FD44DE2}" srcId="{CDE4176A-E5A6-4B37-90F3-00165F7EE1ED}" destId="{D55ADFDC-430D-4846-87CC-D43A8376BC3F}" srcOrd="1" destOrd="0" parTransId="{769CA577-9DA8-45B8-8784-B2CAB413BCEA}" sibTransId="{17E5D4E4-BA57-441F-BC19-212FE7F703CF}"/>
    <dgm:cxn modelId="{643604F5-1494-4A98-A97E-0EB12ADDC8F0}" type="presOf" srcId="{741B1247-8B15-42B0-9775-A611DA5D0C90}" destId="{EFAD2E44-ABDA-4496-BFEF-EDBFCC174707}" srcOrd="0" destOrd="0" presId="urn:microsoft.com/office/officeart/2005/8/layout/chevron2"/>
    <dgm:cxn modelId="{D39A08E5-6A17-4CD5-9DBD-935146C89735}" srcId="{CDE4176A-E5A6-4B37-90F3-00165F7EE1ED}" destId="{82F767E1-00F8-4564-8FD7-CA4B09706126}" srcOrd="0" destOrd="0" parTransId="{51A06216-9591-4819-B13C-77E0B00CA034}" sibTransId="{53DD4B0E-EBAE-4AA2-B3E2-97AEB0E3343E}"/>
    <dgm:cxn modelId="{EF93383B-CE8A-4FEF-95EF-6D8F213728CF}" type="presParOf" srcId="{E666EAA3-B07D-4C74-B3EA-7F74E66F7076}" destId="{08ED5B44-06C4-4FFD-8E22-365EDE4244AF}" srcOrd="0" destOrd="0" presId="urn:microsoft.com/office/officeart/2005/8/layout/chevron2"/>
    <dgm:cxn modelId="{50913B45-E904-4C00-AA17-35F8A0EE69B6}" type="presParOf" srcId="{08ED5B44-06C4-4FFD-8E22-365EDE4244AF}" destId="{D402381A-B253-4CF8-B77B-679AD72BA757}" srcOrd="0" destOrd="0" presId="urn:microsoft.com/office/officeart/2005/8/layout/chevron2"/>
    <dgm:cxn modelId="{DE7A10C1-2888-43F0-AB29-FE8CEB098440}" type="presParOf" srcId="{08ED5B44-06C4-4FFD-8E22-365EDE4244AF}" destId="{A4DD2274-6918-44E3-8B72-6F871D1945FE}" srcOrd="1" destOrd="0" presId="urn:microsoft.com/office/officeart/2005/8/layout/chevron2"/>
    <dgm:cxn modelId="{3D58F553-6313-4E3A-BC63-3316E7162AC0}" type="presParOf" srcId="{E666EAA3-B07D-4C74-B3EA-7F74E66F7076}" destId="{2198EC76-D492-465B-A447-F1CD38D2A42A}" srcOrd="1" destOrd="0" presId="urn:microsoft.com/office/officeart/2005/8/layout/chevron2"/>
    <dgm:cxn modelId="{703FAA53-6809-4993-A87C-DC94A382A3B8}" type="presParOf" srcId="{E666EAA3-B07D-4C74-B3EA-7F74E66F7076}" destId="{0AB71D8F-EAE2-4A5A-9035-DFAF86E0D337}" srcOrd="2" destOrd="0" presId="urn:microsoft.com/office/officeart/2005/8/layout/chevron2"/>
    <dgm:cxn modelId="{B4BAFA64-4609-4268-B6F4-DB5C904E3103}" type="presParOf" srcId="{0AB71D8F-EAE2-4A5A-9035-DFAF86E0D337}" destId="{6B92342C-3EC8-4EF8-9B5E-968DD4D7C2FA}" srcOrd="0" destOrd="0" presId="urn:microsoft.com/office/officeart/2005/8/layout/chevron2"/>
    <dgm:cxn modelId="{FC813C81-48A8-4AFB-8DC0-67DB2CE472C8}" type="presParOf" srcId="{0AB71D8F-EAE2-4A5A-9035-DFAF86E0D337}" destId="{EFAD2E44-ABDA-4496-BFEF-EDBFCC174707}" srcOrd="1" destOrd="0" presId="urn:microsoft.com/office/officeart/2005/8/layout/chevron2"/>
    <dgm:cxn modelId="{F5812B60-7895-4861-A8C9-2D1C52E3DF33}" type="presParOf" srcId="{E666EAA3-B07D-4C74-B3EA-7F74E66F7076}" destId="{CE284759-3620-46D1-BDFF-144D352CB5F2}" srcOrd="3" destOrd="0" presId="urn:microsoft.com/office/officeart/2005/8/layout/chevron2"/>
    <dgm:cxn modelId="{E1EFB029-9FBF-41A1-A91B-E389233FEBA4}" type="presParOf" srcId="{E666EAA3-B07D-4C74-B3EA-7F74E66F7076}" destId="{72E13B1C-5178-4AF5-92E7-C0B2B31D974E}" srcOrd="4" destOrd="0" presId="urn:microsoft.com/office/officeart/2005/8/layout/chevron2"/>
    <dgm:cxn modelId="{A23A74BC-26E0-4C55-A60B-131B42D47745}" type="presParOf" srcId="{72E13B1C-5178-4AF5-92E7-C0B2B31D974E}" destId="{FA60B8E9-9DC2-42FF-9669-925C2B346014}" srcOrd="0" destOrd="0" presId="urn:microsoft.com/office/officeart/2005/8/layout/chevron2"/>
    <dgm:cxn modelId="{F389AA38-AAE1-4D84-8427-C847BB48389E}" type="presParOf" srcId="{72E13B1C-5178-4AF5-92E7-C0B2B31D974E}" destId="{05EAFBA5-B5B6-4EC6-A0C3-C889A6E3222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A056F2-D08F-4BB6-9CF8-0C257AD9372A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7EBE697E-B82C-44D7-A880-BB4A79301D9A}">
      <dgm:prSet phldrT="[Texto]"/>
      <dgm:spPr/>
      <dgm:t>
        <a:bodyPr/>
        <a:lstStyle/>
        <a:p>
          <a:r>
            <a:rPr lang="pt-BR" dirty="0"/>
            <a:t>Requisitos Incompletos (</a:t>
          </a:r>
          <a:r>
            <a:rPr lang="pt-BR" dirty="0" err="1"/>
            <a:t>Incomplete</a:t>
          </a:r>
          <a:r>
            <a:rPr lang="pt-BR" dirty="0"/>
            <a:t> </a:t>
          </a:r>
          <a:r>
            <a:rPr lang="pt-BR" dirty="0" err="1"/>
            <a:t>Requirements</a:t>
          </a:r>
          <a:r>
            <a:rPr lang="pt-BR" dirty="0"/>
            <a:t>)</a:t>
          </a:r>
        </a:p>
      </dgm:t>
    </dgm:pt>
    <dgm:pt modelId="{ABAF59B2-608E-4130-BC83-AEF7E5DC7DFC}" type="parTrans" cxnId="{163052E5-D097-4775-ACFC-FD76B8034548}">
      <dgm:prSet/>
      <dgm:spPr/>
      <dgm:t>
        <a:bodyPr/>
        <a:lstStyle/>
        <a:p>
          <a:endParaRPr lang="pt-BR"/>
        </a:p>
      </dgm:t>
    </dgm:pt>
    <dgm:pt modelId="{98716ADF-4CED-48E1-A2C0-7B657167FE52}" type="sibTrans" cxnId="{163052E5-D097-4775-ACFC-FD76B8034548}">
      <dgm:prSet/>
      <dgm:spPr/>
      <dgm:t>
        <a:bodyPr/>
        <a:lstStyle/>
        <a:p>
          <a:endParaRPr lang="pt-BR"/>
        </a:p>
      </dgm:t>
    </dgm:pt>
    <dgm:pt modelId="{66C3E2AF-80EF-449C-9A68-327C75391D37}">
      <dgm:prSet phldrT="[Texto]"/>
      <dgm:spPr/>
      <dgm:t>
        <a:bodyPr/>
        <a:lstStyle/>
        <a:p>
          <a:r>
            <a:rPr lang="pt-BR" dirty="0"/>
            <a:t>Não Envolvimento do Usuário (</a:t>
          </a:r>
          <a:r>
            <a:rPr lang="pt-BR" dirty="0" err="1"/>
            <a:t>Lack</a:t>
          </a:r>
          <a:r>
            <a:rPr lang="pt-BR" dirty="0"/>
            <a:t> </a:t>
          </a:r>
          <a:r>
            <a:rPr lang="pt-BR" dirty="0" err="1"/>
            <a:t>of</a:t>
          </a:r>
          <a:r>
            <a:rPr lang="pt-BR" dirty="0"/>
            <a:t> </a:t>
          </a:r>
          <a:r>
            <a:rPr lang="pt-BR" dirty="0" err="1"/>
            <a:t>User</a:t>
          </a:r>
          <a:r>
            <a:rPr lang="pt-BR" dirty="0"/>
            <a:t> </a:t>
          </a:r>
          <a:r>
            <a:rPr lang="pt-BR" dirty="0" err="1"/>
            <a:t>Involvement</a:t>
          </a:r>
          <a:r>
            <a:rPr lang="pt-BR" dirty="0"/>
            <a:t>)</a:t>
          </a:r>
        </a:p>
      </dgm:t>
    </dgm:pt>
    <dgm:pt modelId="{7F37BE08-2726-487B-A3A5-37FEA592BF61}" type="parTrans" cxnId="{B091D301-D689-489A-AB64-E7CB62AC666A}">
      <dgm:prSet/>
      <dgm:spPr/>
      <dgm:t>
        <a:bodyPr/>
        <a:lstStyle/>
        <a:p>
          <a:endParaRPr lang="pt-BR"/>
        </a:p>
      </dgm:t>
    </dgm:pt>
    <dgm:pt modelId="{F0D7D1DE-C4C2-418F-B50B-F33D98A5CEE6}" type="sibTrans" cxnId="{B091D301-D689-489A-AB64-E7CB62AC666A}">
      <dgm:prSet/>
      <dgm:spPr/>
      <dgm:t>
        <a:bodyPr/>
        <a:lstStyle/>
        <a:p>
          <a:endParaRPr lang="pt-BR"/>
        </a:p>
      </dgm:t>
    </dgm:pt>
    <dgm:pt modelId="{690FBFD6-C74E-47AD-8C70-13A575EE82B7}">
      <dgm:prSet phldrT="[Texto]"/>
      <dgm:spPr/>
      <dgm:t>
        <a:bodyPr/>
        <a:lstStyle/>
        <a:p>
          <a:r>
            <a:rPr lang="pt-BR" dirty="0"/>
            <a:t>Alteração de Especificações e Requisitos (</a:t>
          </a:r>
          <a:r>
            <a:rPr lang="pt-BR" dirty="0" err="1"/>
            <a:t>Changing</a:t>
          </a:r>
          <a:r>
            <a:rPr lang="pt-BR" dirty="0"/>
            <a:t> </a:t>
          </a:r>
          <a:r>
            <a:rPr lang="pt-BR" dirty="0" err="1"/>
            <a:t>Requeriments</a:t>
          </a:r>
          <a:r>
            <a:rPr lang="pt-BR" dirty="0"/>
            <a:t> </a:t>
          </a:r>
          <a:r>
            <a:rPr lang="pt-BR" dirty="0" err="1"/>
            <a:t>and</a:t>
          </a:r>
          <a:r>
            <a:rPr lang="pt-BR" dirty="0"/>
            <a:t> </a:t>
          </a:r>
          <a:r>
            <a:rPr lang="pt-BR" dirty="0" err="1"/>
            <a:t>Specifications</a:t>
          </a:r>
          <a:r>
            <a:rPr lang="pt-BR" dirty="0"/>
            <a:t>)</a:t>
          </a:r>
        </a:p>
      </dgm:t>
    </dgm:pt>
    <dgm:pt modelId="{89BCD844-6AC7-4EE8-B280-D64964415478}" type="parTrans" cxnId="{A1595D8A-F541-4DBD-B9E4-32A721CCDCB9}">
      <dgm:prSet/>
      <dgm:spPr/>
      <dgm:t>
        <a:bodyPr/>
        <a:lstStyle/>
        <a:p>
          <a:endParaRPr lang="pt-BR"/>
        </a:p>
      </dgm:t>
    </dgm:pt>
    <dgm:pt modelId="{ADB2E340-22CE-4FC2-9DE3-709C8C0B5D77}" type="sibTrans" cxnId="{A1595D8A-F541-4DBD-B9E4-32A721CCDCB9}">
      <dgm:prSet/>
      <dgm:spPr/>
      <dgm:t>
        <a:bodyPr/>
        <a:lstStyle/>
        <a:p>
          <a:endParaRPr lang="pt-BR"/>
        </a:p>
      </dgm:t>
    </dgm:pt>
    <dgm:pt modelId="{65BBDB11-8385-4F70-95E7-0BB40035961C}" type="pres">
      <dgm:prSet presAssocID="{52A056F2-D08F-4BB6-9CF8-0C257AD9372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pt-BR"/>
        </a:p>
      </dgm:t>
    </dgm:pt>
    <dgm:pt modelId="{0CADCB08-B082-4EDC-8718-C0AECE323F6C}" type="pres">
      <dgm:prSet presAssocID="{52A056F2-D08F-4BB6-9CF8-0C257AD9372A}" presName="Name1" presStyleCnt="0"/>
      <dgm:spPr/>
    </dgm:pt>
    <dgm:pt modelId="{515BAC8B-7121-4D65-8A82-924A54C02E27}" type="pres">
      <dgm:prSet presAssocID="{52A056F2-D08F-4BB6-9CF8-0C257AD9372A}" presName="cycle" presStyleCnt="0"/>
      <dgm:spPr/>
    </dgm:pt>
    <dgm:pt modelId="{9F5B4135-47E0-407C-A688-95CEACB9A0E3}" type="pres">
      <dgm:prSet presAssocID="{52A056F2-D08F-4BB6-9CF8-0C257AD9372A}" presName="srcNode" presStyleLbl="node1" presStyleIdx="0" presStyleCnt="3"/>
      <dgm:spPr/>
    </dgm:pt>
    <dgm:pt modelId="{2BBFEC92-6300-4F94-B2F2-BD7ABE8070DB}" type="pres">
      <dgm:prSet presAssocID="{52A056F2-D08F-4BB6-9CF8-0C257AD9372A}" presName="conn" presStyleLbl="parChTrans1D2" presStyleIdx="0" presStyleCnt="1"/>
      <dgm:spPr/>
      <dgm:t>
        <a:bodyPr/>
        <a:lstStyle/>
        <a:p>
          <a:endParaRPr lang="pt-BR"/>
        </a:p>
      </dgm:t>
    </dgm:pt>
    <dgm:pt modelId="{1DC94304-2936-4879-B0B1-D03E4D6F8428}" type="pres">
      <dgm:prSet presAssocID="{52A056F2-D08F-4BB6-9CF8-0C257AD9372A}" presName="extraNode" presStyleLbl="node1" presStyleIdx="0" presStyleCnt="3"/>
      <dgm:spPr/>
    </dgm:pt>
    <dgm:pt modelId="{E01753D3-405D-4588-AAAA-3C21E2D66FFA}" type="pres">
      <dgm:prSet presAssocID="{52A056F2-D08F-4BB6-9CF8-0C257AD9372A}" presName="dstNode" presStyleLbl="node1" presStyleIdx="0" presStyleCnt="3"/>
      <dgm:spPr/>
    </dgm:pt>
    <dgm:pt modelId="{0152E777-92F1-446B-87CC-72EE9884AF43}" type="pres">
      <dgm:prSet presAssocID="{7EBE697E-B82C-44D7-A880-BB4A79301D9A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AB692E-46B4-4FF5-8FA2-B0FD146E201B}" type="pres">
      <dgm:prSet presAssocID="{7EBE697E-B82C-44D7-A880-BB4A79301D9A}" presName="accent_1" presStyleCnt="0"/>
      <dgm:spPr/>
    </dgm:pt>
    <dgm:pt modelId="{EC00713F-26BE-40A9-A06F-30EBB5F88CD6}" type="pres">
      <dgm:prSet presAssocID="{7EBE697E-B82C-44D7-A880-BB4A79301D9A}" presName="accentRepeatNode" presStyleLbl="solidFgAcc1" presStyleIdx="0" presStyleCnt="3"/>
      <dgm:spPr/>
    </dgm:pt>
    <dgm:pt modelId="{66E537C2-01B5-48D3-A1F8-D017D2188B52}" type="pres">
      <dgm:prSet presAssocID="{66C3E2AF-80EF-449C-9A68-327C75391D37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AB77901-085A-49C9-90EA-A9DD14174FD2}" type="pres">
      <dgm:prSet presAssocID="{66C3E2AF-80EF-449C-9A68-327C75391D37}" presName="accent_2" presStyleCnt="0"/>
      <dgm:spPr/>
    </dgm:pt>
    <dgm:pt modelId="{1D1A6BF8-C9EB-48D0-918A-E33FE0403329}" type="pres">
      <dgm:prSet presAssocID="{66C3E2AF-80EF-449C-9A68-327C75391D37}" presName="accentRepeatNode" presStyleLbl="solidFgAcc1" presStyleIdx="1" presStyleCnt="3"/>
      <dgm:spPr/>
    </dgm:pt>
    <dgm:pt modelId="{DEBA7BE8-C8D3-4C75-A9F1-E53815AD7BE1}" type="pres">
      <dgm:prSet presAssocID="{690FBFD6-C74E-47AD-8C70-13A575EE82B7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1579EF9-9D87-4AF8-921B-0361E51E0316}" type="pres">
      <dgm:prSet presAssocID="{690FBFD6-C74E-47AD-8C70-13A575EE82B7}" presName="accent_3" presStyleCnt="0"/>
      <dgm:spPr/>
    </dgm:pt>
    <dgm:pt modelId="{591043D6-6DC5-47F4-8423-C6E2E54AEF3D}" type="pres">
      <dgm:prSet presAssocID="{690FBFD6-C74E-47AD-8C70-13A575EE82B7}" presName="accentRepeatNode" presStyleLbl="solidFgAcc1" presStyleIdx="2" presStyleCnt="3"/>
      <dgm:spPr/>
    </dgm:pt>
  </dgm:ptLst>
  <dgm:cxnLst>
    <dgm:cxn modelId="{163052E5-D097-4775-ACFC-FD76B8034548}" srcId="{52A056F2-D08F-4BB6-9CF8-0C257AD9372A}" destId="{7EBE697E-B82C-44D7-A880-BB4A79301D9A}" srcOrd="0" destOrd="0" parTransId="{ABAF59B2-608E-4130-BC83-AEF7E5DC7DFC}" sibTransId="{98716ADF-4CED-48E1-A2C0-7B657167FE52}"/>
    <dgm:cxn modelId="{039CB1E0-F288-4C1E-A1F3-D981DC045DDA}" type="presOf" srcId="{66C3E2AF-80EF-449C-9A68-327C75391D37}" destId="{66E537C2-01B5-48D3-A1F8-D017D2188B52}" srcOrd="0" destOrd="0" presId="urn:microsoft.com/office/officeart/2008/layout/VerticalCurvedList"/>
    <dgm:cxn modelId="{E32015F6-9A45-473F-94D3-23B99B56905F}" type="presOf" srcId="{52A056F2-D08F-4BB6-9CF8-0C257AD9372A}" destId="{65BBDB11-8385-4F70-95E7-0BB40035961C}" srcOrd="0" destOrd="0" presId="urn:microsoft.com/office/officeart/2008/layout/VerticalCurvedList"/>
    <dgm:cxn modelId="{D049ECD0-8D44-4969-AAA8-AE6E5729099C}" type="presOf" srcId="{690FBFD6-C74E-47AD-8C70-13A575EE82B7}" destId="{DEBA7BE8-C8D3-4C75-A9F1-E53815AD7BE1}" srcOrd="0" destOrd="0" presId="urn:microsoft.com/office/officeart/2008/layout/VerticalCurvedList"/>
    <dgm:cxn modelId="{F3BF2F6B-27E0-4645-ACB8-79BF50C3A9C9}" type="presOf" srcId="{7EBE697E-B82C-44D7-A880-BB4A79301D9A}" destId="{0152E777-92F1-446B-87CC-72EE9884AF43}" srcOrd="0" destOrd="0" presId="urn:microsoft.com/office/officeart/2008/layout/VerticalCurvedList"/>
    <dgm:cxn modelId="{B091D301-D689-489A-AB64-E7CB62AC666A}" srcId="{52A056F2-D08F-4BB6-9CF8-0C257AD9372A}" destId="{66C3E2AF-80EF-449C-9A68-327C75391D37}" srcOrd="1" destOrd="0" parTransId="{7F37BE08-2726-487B-A3A5-37FEA592BF61}" sibTransId="{F0D7D1DE-C4C2-418F-B50B-F33D98A5CEE6}"/>
    <dgm:cxn modelId="{A1595D8A-F541-4DBD-B9E4-32A721CCDCB9}" srcId="{52A056F2-D08F-4BB6-9CF8-0C257AD9372A}" destId="{690FBFD6-C74E-47AD-8C70-13A575EE82B7}" srcOrd="2" destOrd="0" parTransId="{89BCD844-6AC7-4EE8-B280-D64964415478}" sibTransId="{ADB2E340-22CE-4FC2-9DE3-709C8C0B5D77}"/>
    <dgm:cxn modelId="{DDF4F084-3DA3-4DD1-B9D5-F8D445C02DAC}" type="presOf" srcId="{98716ADF-4CED-48E1-A2C0-7B657167FE52}" destId="{2BBFEC92-6300-4F94-B2F2-BD7ABE8070DB}" srcOrd="0" destOrd="0" presId="urn:microsoft.com/office/officeart/2008/layout/VerticalCurvedList"/>
    <dgm:cxn modelId="{0D3D414D-9992-43E7-B510-5C3CDA92EA3D}" type="presParOf" srcId="{65BBDB11-8385-4F70-95E7-0BB40035961C}" destId="{0CADCB08-B082-4EDC-8718-C0AECE323F6C}" srcOrd="0" destOrd="0" presId="urn:microsoft.com/office/officeart/2008/layout/VerticalCurvedList"/>
    <dgm:cxn modelId="{3B9C4246-B3C1-4027-AAD9-935E8A28866B}" type="presParOf" srcId="{0CADCB08-B082-4EDC-8718-C0AECE323F6C}" destId="{515BAC8B-7121-4D65-8A82-924A54C02E27}" srcOrd="0" destOrd="0" presId="urn:microsoft.com/office/officeart/2008/layout/VerticalCurvedList"/>
    <dgm:cxn modelId="{62E4B460-FD58-4D6C-887D-742B051CCD4D}" type="presParOf" srcId="{515BAC8B-7121-4D65-8A82-924A54C02E27}" destId="{9F5B4135-47E0-407C-A688-95CEACB9A0E3}" srcOrd="0" destOrd="0" presId="urn:microsoft.com/office/officeart/2008/layout/VerticalCurvedList"/>
    <dgm:cxn modelId="{E17692A9-D855-46B9-B8F3-862304F51949}" type="presParOf" srcId="{515BAC8B-7121-4D65-8A82-924A54C02E27}" destId="{2BBFEC92-6300-4F94-B2F2-BD7ABE8070DB}" srcOrd="1" destOrd="0" presId="urn:microsoft.com/office/officeart/2008/layout/VerticalCurvedList"/>
    <dgm:cxn modelId="{67B564CD-082A-469B-B198-8FE63CE6A252}" type="presParOf" srcId="{515BAC8B-7121-4D65-8A82-924A54C02E27}" destId="{1DC94304-2936-4879-B0B1-D03E4D6F8428}" srcOrd="2" destOrd="0" presId="urn:microsoft.com/office/officeart/2008/layout/VerticalCurvedList"/>
    <dgm:cxn modelId="{E69BA53A-3AA8-4C50-A44E-CCFEA04426AA}" type="presParOf" srcId="{515BAC8B-7121-4D65-8A82-924A54C02E27}" destId="{E01753D3-405D-4588-AAAA-3C21E2D66FFA}" srcOrd="3" destOrd="0" presId="urn:microsoft.com/office/officeart/2008/layout/VerticalCurvedList"/>
    <dgm:cxn modelId="{4A6F5897-2348-48FC-94BC-4DC6D68A7646}" type="presParOf" srcId="{0CADCB08-B082-4EDC-8718-C0AECE323F6C}" destId="{0152E777-92F1-446B-87CC-72EE9884AF43}" srcOrd="1" destOrd="0" presId="urn:microsoft.com/office/officeart/2008/layout/VerticalCurvedList"/>
    <dgm:cxn modelId="{9EBFA104-155F-44F1-88D8-E970F2FD2586}" type="presParOf" srcId="{0CADCB08-B082-4EDC-8718-C0AECE323F6C}" destId="{59AB692E-46B4-4FF5-8FA2-B0FD146E201B}" srcOrd="2" destOrd="0" presId="urn:microsoft.com/office/officeart/2008/layout/VerticalCurvedList"/>
    <dgm:cxn modelId="{666C9C10-DCAF-4BEE-8551-3F343AA03025}" type="presParOf" srcId="{59AB692E-46B4-4FF5-8FA2-B0FD146E201B}" destId="{EC00713F-26BE-40A9-A06F-30EBB5F88CD6}" srcOrd="0" destOrd="0" presId="urn:microsoft.com/office/officeart/2008/layout/VerticalCurvedList"/>
    <dgm:cxn modelId="{DB220FE0-8EA6-4F56-9157-12E4DDBD692C}" type="presParOf" srcId="{0CADCB08-B082-4EDC-8718-C0AECE323F6C}" destId="{66E537C2-01B5-48D3-A1F8-D017D2188B52}" srcOrd="3" destOrd="0" presId="urn:microsoft.com/office/officeart/2008/layout/VerticalCurvedList"/>
    <dgm:cxn modelId="{474E0BD6-CD3E-4556-9440-696C7F4430AE}" type="presParOf" srcId="{0CADCB08-B082-4EDC-8718-C0AECE323F6C}" destId="{0AB77901-085A-49C9-90EA-A9DD14174FD2}" srcOrd="4" destOrd="0" presId="urn:microsoft.com/office/officeart/2008/layout/VerticalCurvedList"/>
    <dgm:cxn modelId="{8194C783-31CE-4F18-AB2D-648E513CC59D}" type="presParOf" srcId="{0AB77901-085A-49C9-90EA-A9DD14174FD2}" destId="{1D1A6BF8-C9EB-48D0-918A-E33FE0403329}" srcOrd="0" destOrd="0" presId="urn:microsoft.com/office/officeart/2008/layout/VerticalCurvedList"/>
    <dgm:cxn modelId="{E2DF7587-FD01-4AB0-A22B-5EBC527BA989}" type="presParOf" srcId="{0CADCB08-B082-4EDC-8718-C0AECE323F6C}" destId="{DEBA7BE8-C8D3-4C75-A9F1-E53815AD7BE1}" srcOrd="5" destOrd="0" presId="urn:microsoft.com/office/officeart/2008/layout/VerticalCurvedList"/>
    <dgm:cxn modelId="{BCCEF3F8-B64F-40E9-B49D-82C887BBE284}" type="presParOf" srcId="{0CADCB08-B082-4EDC-8718-C0AECE323F6C}" destId="{21579EF9-9D87-4AF8-921B-0361E51E0316}" srcOrd="6" destOrd="0" presId="urn:microsoft.com/office/officeart/2008/layout/VerticalCurvedList"/>
    <dgm:cxn modelId="{CFCB9789-D7AE-4956-B568-50FFE24DFECA}" type="presParOf" srcId="{21579EF9-9D87-4AF8-921B-0361E51E0316}" destId="{591043D6-6DC5-47F4-8423-C6E2E54AEF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BD9266-6D64-4E9B-958D-0533D92BF505}" type="doc">
      <dgm:prSet loTypeId="urn:microsoft.com/office/officeart/2005/8/layout/vList3#1" loCatId="picture" qsTypeId="urn:microsoft.com/office/officeart/2005/8/quickstyle/simple1" qsCatId="simple" csTypeId="urn:microsoft.com/office/officeart/2005/8/colors/accent3_2" csCatId="accent3" phldr="1"/>
      <dgm:spPr/>
    </dgm:pt>
    <dgm:pt modelId="{7FDBF8A5-0010-43CE-9C3B-23E78266F9DF}">
      <dgm:prSet phldrT="[Texto]"/>
      <dgm:spPr/>
      <dgm:t>
        <a:bodyPr/>
        <a:lstStyle/>
        <a:p>
          <a:r>
            <a:rPr lang="pt-BR" dirty="0"/>
            <a:t>Diminuem custos tanto de tempo quanto financeiro</a:t>
          </a:r>
        </a:p>
      </dgm:t>
    </dgm:pt>
    <dgm:pt modelId="{590A278D-2134-4944-8FF5-97D38254B705}" type="parTrans" cxnId="{A4C37068-82BE-4AAA-9122-6E1C646F6028}">
      <dgm:prSet/>
      <dgm:spPr/>
      <dgm:t>
        <a:bodyPr/>
        <a:lstStyle/>
        <a:p>
          <a:endParaRPr lang="pt-BR"/>
        </a:p>
      </dgm:t>
    </dgm:pt>
    <dgm:pt modelId="{C4EB2CEA-FDD3-416D-BAD6-A343CFFCE332}" type="sibTrans" cxnId="{A4C37068-82BE-4AAA-9122-6E1C646F6028}">
      <dgm:prSet/>
      <dgm:spPr/>
      <dgm:t>
        <a:bodyPr/>
        <a:lstStyle/>
        <a:p>
          <a:endParaRPr lang="pt-BR"/>
        </a:p>
      </dgm:t>
    </dgm:pt>
    <dgm:pt modelId="{6FCF7F74-08E5-45F2-AC50-D1C736D101B8}">
      <dgm:prSet phldrT="[Texto]"/>
      <dgm:spPr/>
      <dgm:t>
        <a:bodyPr/>
        <a:lstStyle/>
        <a:p>
          <a:r>
            <a:rPr lang="pt-BR" dirty="0"/>
            <a:t>Aumentam a qualidade do sistema final</a:t>
          </a:r>
        </a:p>
      </dgm:t>
    </dgm:pt>
    <dgm:pt modelId="{2D6565F8-F216-4218-9C0E-B7DEC6C0DB2F}" type="parTrans" cxnId="{99FD5AA0-3040-491D-8E73-6513EF282F44}">
      <dgm:prSet/>
      <dgm:spPr/>
      <dgm:t>
        <a:bodyPr/>
        <a:lstStyle/>
        <a:p>
          <a:endParaRPr lang="pt-BR"/>
        </a:p>
      </dgm:t>
    </dgm:pt>
    <dgm:pt modelId="{2ED38DD9-A0E2-455E-AA92-E402F113DF70}" type="sibTrans" cxnId="{99FD5AA0-3040-491D-8E73-6513EF282F44}">
      <dgm:prSet/>
      <dgm:spPr/>
      <dgm:t>
        <a:bodyPr/>
        <a:lstStyle/>
        <a:p>
          <a:endParaRPr lang="pt-BR"/>
        </a:p>
      </dgm:t>
    </dgm:pt>
    <dgm:pt modelId="{B99DAE7C-8CFC-4428-992D-F0AF41F1F1D6}">
      <dgm:prSet phldrT="[Texto]"/>
      <dgm:spPr/>
      <dgm:t>
        <a:bodyPr/>
        <a:lstStyle/>
        <a:p>
          <a:r>
            <a:rPr lang="pt-BR" dirty="0"/>
            <a:t>Fornecem um </a:t>
          </a:r>
          <a:r>
            <a:rPr lang="pt-BR" dirty="0" err="1"/>
            <a:t>checklist</a:t>
          </a:r>
          <a:r>
            <a:rPr lang="pt-BR" dirty="0"/>
            <a:t> para o aceite final do cliente juntamente com um “contrato” sobre quais funções o software disponibilizará</a:t>
          </a:r>
        </a:p>
      </dgm:t>
    </dgm:pt>
    <dgm:pt modelId="{95200197-8389-4B28-BEB7-7B1D0C57675C}" type="parTrans" cxnId="{920E3849-993E-4B15-8F87-5E441ABB10F9}">
      <dgm:prSet/>
      <dgm:spPr/>
      <dgm:t>
        <a:bodyPr/>
        <a:lstStyle/>
        <a:p>
          <a:endParaRPr lang="pt-BR"/>
        </a:p>
      </dgm:t>
    </dgm:pt>
    <dgm:pt modelId="{68C61517-8BF9-458C-B27A-B2451579E152}" type="sibTrans" cxnId="{920E3849-993E-4B15-8F87-5E441ABB10F9}">
      <dgm:prSet/>
      <dgm:spPr/>
      <dgm:t>
        <a:bodyPr/>
        <a:lstStyle/>
        <a:p>
          <a:endParaRPr lang="pt-BR"/>
        </a:p>
      </dgm:t>
    </dgm:pt>
    <dgm:pt modelId="{F11284A1-E351-4707-B65E-D30949140AAB}">
      <dgm:prSet phldrT="[Texto]"/>
      <dgm:spPr/>
      <dgm:t>
        <a:bodyPr/>
        <a:lstStyle/>
        <a:p>
          <a:r>
            <a:rPr lang="pt-BR" dirty="0"/>
            <a:t>Evitam possíveis retrabalhos</a:t>
          </a:r>
        </a:p>
      </dgm:t>
    </dgm:pt>
    <dgm:pt modelId="{0BB5EDAE-22ED-41CA-9AAA-93CFB21DF4D9}" type="parTrans" cxnId="{90D05177-C537-4A0C-AF47-94FB9B54877D}">
      <dgm:prSet/>
      <dgm:spPr/>
      <dgm:t>
        <a:bodyPr/>
        <a:lstStyle/>
        <a:p>
          <a:endParaRPr lang="pt-BR"/>
        </a:p>
      </dgm:t>
    </dgm:pt>
    <dgm:pt modelId="{8DC88F26-F457-41B2-A789-1F5628DF5B44}" type="sibTrans" cxnId="{90D05177-C537-4A0C-AF47-94FB9B54877D}">
      <dgm:prSet/>
      <dgm:spPr/>
      <dgm:t>
        <a:bodyPr/>
        <a:lstStyle/>
        <a:p>
          <a:endParaRPr lang="pt-BR"/>
        </a:p>
      </dgm:t>
    </dgm:pt>
    <dgm:pt modelId="{4142A87B-4A04-4674-A158-17E485F59D2B}" type="pres">
      <dgm:prSet presAssocID="{82BD9266-6D64-4E9B-958D-0533D92BF505}" presName="linearFlow" presStyleCnt="0">
        <dgm:presLayoutVars>
          <dgm:dir/>
          <dgm:resizeHandles val="exact"/>
        </dgm:presLayoutVars>
      </dgm:prSet>
      <dgm:spPr/>
    </dgm:pt>
    <dgm:pt modelId="{D8E7F074-9EC8-4DD8-B49D-93DD7932E230}" type="pres">
      <dgm:prSet presAssocID="{7FDBF8A5-0010-43CE-9C3B-23E78266F9DF}" presName="composite" presStyleCnt="0"/>
      <dgm:spPr/>
    </dgm:pt>
    <dgm:pt modelId="{63C11F72-F47C-4374-B669-8CD434E1FAB4}" type="pres">
      <dgm:prSet presAssocID="{7FDBF8A5-0010-43CE-9C3B-23E78266F9DF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41000" r="-41000"/>
          </a:stretch>
        </a:blipFill>
      </dgm:spPr>
    </dgm:pt>
    <dgm:pt modelId="{10D3FEE2-4219-476C-841A-614566F8D200}" type="pres">
      <dgm:prSet presAssocID="{7FDBF8A5-0010-43CE-9C3B-23E78266F9DF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47A81D5-8424-4F83-AC5C-314471241E07}" type="pres">
      <dgm:prSet presAssocID="{C4EB2CEA-FDD3-416D-BAD6-A343CFFCE332}" presName="spacing" presStyleCnt="0"/>
      <dgm:spPr/>
    </dgm:pt>
    <dgm:pt modelId="{841426B7-A656-421D-85F8-B4E1622EFB13}" type="pres">
      <dgm:prSet presAssocID="{6FCF7F74-08E5-45F2-AC50-D1C736D101B8}" presName="composite" presStyleCnt="0"/>
      <dgm:spPr/>
    </dgm:pt>
    <dgm:pt modelId="{B7EE5662-65ED-4A66-AE87-EC75E6C62701}" type="pres">
      <dgm:prSet presAssocID="{6FCF7F74-08E5-45F2-AC50-D1C736D101B8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3000" r="-13000"/>
          </a:stretch>
        </a:blipFill>
      </dgm:spPr>
    </dgm:pt>
    <dgm:pt modelId="{C6DD689A-A031-4FE6-8205-D1A43244E74F}" type="pres">
      <dgm:prSet presAssocID="{6FCF7F74-08E5-45F2-AC50-D1C736D101B8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F4CF24C-305F-4C4B-B43A-49F88F9BE10E}" type="pres">
      <dgm:prSet presAssocID="{2ED38DD9-A0E2-455E-AA92-E402F113DF70}" presName="spacing" presStyleCnt="0"/>
      <dgm:spPr/>
    </dgm:pt>
    <dgm:pt modelId="{35291C1E-7898-41E0-A1D9-8CD497516F0B}" type="pres">
      <dgm:prSet presAssocID="{B99DAE7C-8CFC-4428-992D-F0AF41F1F1D6}" presName="composite" presStyleCnt="0"/>
      <dgm:spPr/>
    </dgm:pt>
    <dgm:pt modelId="{C5260154-7BA5-4C0E-A00B-7ADDD1C4CBF3}" type="pres">
      <dgm:prSet presAssocID="{B99DAE7C-8CFC-4428-992D-F0AF41F1F1D6}" presName="imgShp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8000" r="-8000"/>
          </a:stretch>
        </a:blipFill>
      </dgm:spPr>
    </dgm:pt>
    <dgm:pt modelId="{E96822A8-4545-431A-9B8F-1826EBF6BA58}" type="pres">
      <dgm:prSet presAssocID="{B99DAE7C-8CFC-4428-992D-F0AF41F1F1D6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3BF25F1-9EA8-42DC-A948-CA3C936F0856}" type="pres">
      <dgm:prSet presAssocID="{68C61517-8BF9-458C-B27A-B2451579E152}" presName="spacing" presStyleCnt="0"/>
      <dgm:spPr/>
    </dgm:pt>
    <dgm:pt modelId="{6D9CE5E3-CA39-4E21-9518-932733192F28}" type="pres">
      <dgm:prSet presAssocID="{F11284A1-E351-4707-B65E-D30949140AAB}" presName="composite" presStyleCnt="0"/>
      <dgm:spPr/>
    </dgm:pt>
    <dgm:pt modelId="{A6395745-725D-42AD-A2EE-7184FEA2E2E0}" type="pres">
      <dgm:prSet presAssocID="{F11284A1-E351-4707-B65E-D30949140AAB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5000" r="-25000"/>
          </a:stretch>
        </a:blipFill>
      </dgm:spPr>
    </dgm:pt>
    <dgm:pt modelId="{318D6388-313E-45A1-924F-E33AB094140D}" type="pres">
      <dgm:prSet presAssocID="{F11284A1-E351-4707-B65E-D30949140AAB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C8429AE-9A1B-4353-8948-B839CEACC2D6}" type="presOf" srcId="{7FDBF8A5-0010-43CE-9C3B-23E78266F9DF}" destId="{10D3FEE2-4219-476C-841A-614566F8D200}" srcOrd="0" destOrd="0" presId="urn:microsoft.com/office/officeart/2005/8/layout/vList3#1"/>
    <dgm:cxn modelId="{63C0C2AA-CC4C-4A79-9A02-F5D879BE95BB}" type="presOf" srcId="{B99DAE7C-8CFC-4428-992D-F0AF41F1F1D6}" destId="{E96822A8-4545-431A-9B8F-1826EBF6BA58}" srcOrd="0" destOrd="0" presId="urn:microsoft.com/office/officeart/2005/8/layout/vList3#1"/>
    <dgm:cxn modelId="{4C8F9566-F507-4928-B792-0F112670B530}" type="presOf" srcId="{82BD9266-6D64-4E9B-958D-0533D92BF505}" destId="{4142A87B-4A04-4674-A158-17E485F59D2B}" srcOrd="0" destOrd="0" presId="urn:microsoft.com/office/officeart/2005/8/layout/vList3#1"/>
    <dgm:cxn modelId="{90D05177-C537-4A0C-AF47-94FB9B54877D}" srcId="{82BD9266-6D64-4E9B-958D-0533D92BF505}" destId="{F11284A1-E351-4707-B65E-D30949140AAB}" srcOrd="3" destOrd="0" parTransId="{0BB5EDAE-22ED-41CA-9AAA-93CFB21DF4D9}" sibTransId="{8DC88F26-F457-41B2-A789-1F5628DF5B44}"/>
    <dgm:cxn modelId="{A3A576E4-B41D-4383-8A6A-98060E628FD0}" type="presOf" srcId="{6FCF7F74-08E5-45F2-AC50-D1C736D101B8}" destId="{C6DD689A-A031-4FE6-8205-D1A43244E74F}" srcOrd="0" destOrd="0" presId="urn:microsoft.com/office/officeart/2005/8/layout/vList3#1"/>
    <dgm:cxn modelId="{99FD5AA0-3040-491D-8E73-6513EF282F44}" srcId="{82BD9266-6D64-4E9B-958D-0533D92BF505}" destId="{6FCF7F74-08E5-45F2-AC50-D1C736D101B8}" srcOrd="1" destOrd="0" parTransId="{2D6565F8-F216-4218-9C0E-B7DEC6C0DB2F}" sibTransId="{2ED38DD9-A0E2-455E-AA92-E402F113DF70}"/>
    <dgm:cxn modelId="{920E3849-993E-4B15-8F87-5E441ABB10F9}" srcId="{82BD9266-6D64-4E9B-958D-0533D92BF505}" destId="{B99DAE7C-8CFC-4428-992D-F0AF41F1F1D6}" srcOrd="2" destOrd="0" parTransId="{95200197-8389-4B28-BEB7-7B1D0C57675C}" sibTransId="{68C61517-8BF9-458C-B27A-B2451579E152}"/>
    <dgm:cxn modelId="{662DC73B-756E-4ADA-98C6-4AED0FB9A13B}" type="presOf" srcId="{F11284A1-E351-4707-B65E-D30949140AAB}" destId="{318D6388-313E-45A1-924F-E33AB094140D}" srcOrd="0" destOrd="0" presId="urn:microsoft.com/office/officeart/2005/8/layout/vList3#1"/>
    <dgm:cxn modelId="{A4C37068-82BE-4AAA-9122-6E1C646F6028}" srcId="{82BD9266-6D64-4E9B-958D-0533D92BF505}" destId="{7FDBF8A5-0010-43CE-9C3B-23E78266F9DF}" srcOrd="0" destOrd="0" parTransId="{590A278D-2134-4944-8FF5-97D38254B705}" sibTransId="{C4EB2CEA-FDD3-416D-BAD6-A343CFFCE332}"/>
    <dgm:cxn modelId="{FC85791E-75EC-4F11-8B56-00E01AE579F2}" type="presParOf" srcId="{4142A87B-4A04-4674-A158-17E485F59D2B}" destId="{D8E7F074-9EC8-4DD8-B49D-93DD7932E230}" srcOrd="0" destOrd="0" presId="urn:microsoft.com/office/officeart/2005/8/layout/vList3#1"/>
    <dgm:cxn modelId="{7D214C32-38D8-46E6-858D-CE82AB648B2A}" type="presParOf" srcId="{D8E7F074-9EC8-4DD8-B49D-93DD7932E230}" destId="{63C11F72-F47C-4374-B669-8CD434E1FAB4}" srcOrd="0" destOrd="0" presId="urn:microsoft.com/office/officeart/2005/8/layout/vList3#1"/>
    <dgm:cxn modelId="{FDF69E40-1AA3-4838-8064-DBC011C3E570}" type="presParOf" srcId="{D8E7F074-9EC8-4DD8-B49D-93DD7932E230}" destId="{10D3FEE2-4219-476C-841A-614566F8D200}" srcOrd="1" destOrd="0" presId="urn:microsoft.com/office/officeart/2005/8/layout/vList3#1"/>
    <dgm:cxn modelId="{8B339910-1541-4282-92D6-E296F5CAFFBF}" type="presParOf" srcId="{4142A87B-4A04-4674-A158-17E485F59D2B}" destId="{A47A81D5-8424-4F83-AC5C-314471241E07}" srcOrd="1" destOrd="0" presId="urn:microsoft.com/office/officeart/2005/8/layout/vList3#1"/>
    <dgm:cxn modelId="{93ECD633-C9A7-4A13-B982-619238920A91}" type="presParOf" srcId="{4142A87B-4A04-4674-A158-17E485F59D2B}" destId="{841426B7-A656-421D-85F8-B4E1622EFB13}" srcOrd="2" destOrd="0" presId="urn:microsoft.com/office/officeart/2005/8/layout/vList3#1"/>
    <dgm:cxn modelId="{24F2CD48-41BC-47BC-9E12-8E563FCCF0D1}" type="presParOf" srcId="{841426B7-A656-421D-85F8-B4E1622EFB13}" destId="{B7EE5662-65ED-4A66-AE87-EC75E6C62701}" srcOrd="0" destOrd="0" presId="urn:microsoft.com/office/officeart/2005/8/layout/vList3#1"/>
    <dgm:cxn modelId="{FC927A5F-6A4D-4F4A-BBE1-B9C53AF7EF1B}" type="presParOf" srcId="{841426B7-A656-421D-85F8-B4E1622EFB13}" destId="{C6DD689A-A031-4FE6-8205-D1A43244E74F}" srcOrd="1" destOrd="0" presId="urn:microsoft.com/office/officeart/2005/8/layout/vList3#1"/>
    <dgm:cxn modelId="{94612EC2-C43C-4C57-B57F-38F8BE9A5698}" type="presParOf" srcId="{4142A87B-4A04-4674-A158-17E485F59D2B}" destId="{6F4CF24C-305F-4C4B-B43A-49F88F9BE10E}" srcOrd="3" destOrd="0" presId="urn:microsoft.com/office/officeart/2005/8/layout/vList3#1"/>
    <dgm:cxn modelId="{44CB751B-4A3A-4ECD-8466-5BCE6437F068}" type="presParOf" srcId="{4142A87B-4A04-4674-A158-17E485F59D2B}" destId="{35291C1E-7898-41E0-A1D9-8CD497516F0B}" srcOrd="4" destOrd="0" presId="urn:microsoft.com/office/officeart/2005/8/layout/vList3#1"/>
    <dgm:cxn modelId="{BB3D816B-60B8-439F-B18A-2907B7A7ADCC}" type="presParOf" srcId="{35291C1E-7898-41E0-A1D9-8CD497516F0B}" destId="{C5260154-7BA5-4C0E-A00B-7ADDD1C4CBF3}" srcOrd="0" destOrd="0" presId="urn:microsoft.com/office/officeart/2005/8/layout/vList3#1"/>
    <dgm:cxn modelId="{9915D4E6-B3CB-48B7-85F8-4566A14EC5EC}" type="presParOf" srcId="{35291C1E-7898-41E0-A1D9-8CD497516F0B}" destId="{E96822A8-4545-431A-9B8F-1826EBF6BA58}" srcOrd="1" destOrd="0" presId="urn:microsoft.com/office/officeart/2005/8/layout/vList3#1"/>
    <dgm:cxn modelId="{60AF1FF4-C6F3-41FA-ACEF-203209A29470}" type="presParOf" srcId="{4142A87B-4A04-4674-A158-17E485F59D2B}" destId="{73BF25F1-9EA8-42DC-A948-CA3C936F0856}" srcOrd="5" destOrd="0" presId="urn:microsoft.com/office/officeart/2005/8/layout/vList3#1"/>
    <dgm:cxn modelId="{5CFB48C6-D8B1-4797-91E8-6E1E8D117422}" type="presParOf" srcId="{4142A87B-4A04-4674-A158-17E485F59D2B}" destId="{6D9CE5E3-CA39-4E21-9518-932733192F28}" srcOrd="6" destOrd="0" presId="urn:microsoft.com/office/officeart/2005/8/layout/vList3#1"/>
    <dgm:cxn modelId="{D309C72E-3DF4-4C6E-AF10-D4926FCFCC4F}" type="presParOf" srcId="{6D9CE5E3-CA39-4E21-9518-932733192F28}" destId="{A6395745-725D-42AD-A2EE-7184FEA2E2E0}" srcOrd="0" destOrd="0" presId="urn:microsoft.com/office/officeart/2005/8/layout/vList3#1"/>
    <dgm:cxn modelId="{A5FC652A-A7D2-453B-92F8-84A4D2CCED5D}" type="presParOf" srcId="{6D9CE5E3-CA39-4E21-9518-932733192F28}" destId="{318D6388-313E-45A1-924F-E33AB094140D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937E7A-6BC6-4804-A050-1C4DDC1E8343}" type="doc">
      <dgm:prSet loTypeId="urn:microsoft.com/office/officeart/2005/8/layout/hList3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DDA15B00-3EE9-4716-B9AD-1F6111C4FF8F}">
      <dgm:prSet phldrT="[Texto]" custT="1"/>
      <dgm:spPr/>
      <dgm:t>
        <a:bodyPr/>
        <a:lstStyle/>
        <a:p>
          <a:r>
            <a:rPr lang="pt-BR" sz="4000" b="1" dirty="0"/>
            <a:t>Os requisitos podem ser classificados em:</a:t>
          </a:r>
        </a:p>
      </dgm:t>
    </dgm:pt>
    <dgm:pt modelId="{FB0CB32A-144E-429D-9EBB-81E595878705}" type="parTrans" cxnId="{C79CD337-64D3-4F64-BA45-31008F717FA8}">
      <dgm:prSet/>
      <dgm:spPr/>
      <dgm:t>
        <a:bodyPr/>
        <a:lstStyle/>
        <a:p>
          <a:endParaRPr lang="pt-BR"/>
        </a:p>
      </dgm:t>
    </dgm:pt>
    <dgm:pt modelId="{E4722AAF-7D45-4764-9B49-4993A69F8EBB}" type="sibTrans" cxnId="{C79CD337-64D3-4F64-BA45-31008F717FA8}">
      <dgm:prSet/>
      <dgm:spPr/>
      <dgm:t>
        <a:bodyPr/>
        <a:lstStyle/>
        <a:p>
          <a:endParaRPr lang="pt-BR"/>
        </a:p>
      </dgm:t>
    </dgm:pt>
    <dgm:pt modelId="{BCB1FD0E-5892-445C-B6F3-DECBBBCD3E02}">
      <dgm:prSet phldrT="[Texto]" custT="1"/>
      <dgm:spPr/>
      <dgm:t>
        <a:bodyPr/>
        <a:lstStyle/>
        <a:p>
          <a:r>
            <a:rPr lang="pt-BR" sz="3600" dirty="0"/>
            <a:t>Requisitos Funcionais</a:t>
          </a:r>
        </a:p>
      </dgm:t>
    </dgm:pt>
    <dgm:pt modelId="{EF99D099-EAD1-42A1-8B8F-971FC90CB787}" type="parTrans" cxnId="{7667087B-4227-4D75-8829-93777D5B5C28}">
      <dgm:prSet/>
      <dgm:spPr/>
      <dgm:t>
        <a:bodyPr/>
        <a:lstStyle/>
        <a:p>
          <a:endParaRPr lang="pt-BR"/>
        </a:p>
      </dgm:t>
    </dgm:pt>
    <dgm:pt modelId="{D375D1D4-180D-4DB3-98B2-42E50D1A9AAA}" type="sibTrans" cxnId="{7667087B-4227-4D75-8829-93777D5B5C28}">
      <dgm:prSet/>
      <dgm:spPr/>
      <dgm:t>
        <a:bodyPr/>
        <a:lstStyle/>
        <a:p>
          <a:endParaRPr lang="pt-BR"/>
        </a:p>
      </dgm:t>
    </dgm:pt>
    <dgm:pt modelId="{DED23FFA-84F6-4711-BB4D-628C03F0AA9E}">
      <dgm:prSet phldrT="[Texto]" custT="1"/>
      <dgm:spPr/>
      <dgm:t>
        <a:bodyPr/>
        <a:lstStyle/>
        <a:p>
          <a:r>
            <a:rPr lang="pt-BR" sz="3600" dirty="0"/>
            <a:t>Requisitos Não Funcionais</a:t>
          </a:r>
        </a:p>
      </dgm:t>
    </dgm:pt>
    <dgm:pt modelId="{F8BF9113-4E0D-4001-980E-7A51C410E6EB}" type="parTrans" cxnId="{736B8BB8-49C7-4D6B-BBB4-41DBE0D78DC8}">
      <dgm:prSet/>
      <dgm:spPr/>
      <dgm:t>
        <a:bodyPr/>
        <a:lstStyle/>
        <a:p>
          <a:endParaRPr lang="pt-BR"/>
        </a:p>
      </dgm:t>
    </dgm:pt>
    <dgm:pt modelId="{63E0C0AA-1701-4ABE-8033-4703DEEDCCB2}" type="sibTrans" cxnId="{736B8BB8-49C7-4D6B-BBB4-41DBE0D78DC8}">
      <dgm:prSet/>
      <dgm:spPr/>
      <dgm:t>
        <a:bodyPr/>
        <a:lstStyle/>
        <a:p>
          <a:endParaRPr lang="pt-BR"/>
        </a:p>
      </dgm:t>
    </dgm:pt>
    <dgm:pt modelId="{1E05880B-2FCF-4F45-8FEB-99E9866651B5}" type="pres">
      <dgm:prSet presAssocID="{49937E7A-6BC6-4804-A050-1C4DDC1E8343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E369734-9473-4B7E-B4B6-FD59EECEB0AD}" type="pres">
      <dgm:prSet presAssocID="{DDA15B00-3EE9-4716-B9AD-1F6111C4FF8F}" presName="roof" presStyleLbl="dkBgShp" presStyleIdx="0" presStyleCnt="2"/>
      <dgm:spPr/>
      <dgm:t>
        <a:bodyPr/>
        <a:lstStyle/>
        <a:p>
          <a:endParaRPr lang="pt-BR"/>
        </a:p>
      </dgm:t>
    </dgm:pt>
    <dgm:pt modelId="{4CDD69C7-9621-4515-A8F8-A3CC36E14E1E}" type="pres">
      <dgm:prSet presAssocID="{DDA15B00-3EE9-4716-B9AD-1F6111C4FF8F}" presName="pillars" presStyleCnt="0"/>
      <dgm:spPr/>
    </dgm:pt>
    <dgm:pt modelId="{EF5EB0DE-0D44-44C7-AC42-BE8C55E0BC65}" type="pres">
      <dgm:prSet presAssocID="{DDA15B00-3EE9-4716-B9AD-1F6111C4FF8F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225CCEF-E902-46C4-882B-D4E307510FD3}" type="pres">
      <dgm:prSet presAssocID="{DED23FFA-84F6-4711-BB4D-628C03F0AA9E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0AC36C7-DC41-460F-8CA4-041757D20E2C}" type="pres">
      <dgm:prSet presAssocID="{DDA15B00-3EE9-4716-B9AD-1F6111C4FF8F}" presName="base" presStyleLbl="dkBgShp" presStyleIdx="1" presStyleCnt="2"/>
      <dgm:spPr/>
    </dgm:pt>
  </dgm:ptLst>
  <dgm:cxnLst>
    <dgm:cxn modelId="{736B8BB8-49C7-4D6B-BBB4-41DBE0D78DC8}" srcId="{DDA15B00-3EE9-4716-B9AD-1F6111C4FF8F}" destId="{DED23FFA-84F6-4711-BB4D-628C03F0AA9E}" srcOrd="1" destOrd="0" parTransId="{F8BF9113-4E0D-4001-980E-7A51C410E6EB}" sibTransId="{63E0C0AA-1701-4ABE-8033-4703DEEDCCB2}"/>
    <dgm:cxn modelId="{9D1D63AD-6C6B-4DDA-9E66-5EEF4E3A7482}" type="presOf" srcId="{DDA15B00-3EE9-4716-B9AD-1F6111C4FF8F}" destId="{EE369734-9473-4B7E-B4B6-FD59EECEB0AD}" srcOrd="0" destOrd="0" presId="urn:microsoft.com/office/officeart/2005/8/layout/hList3"/>
    <dgm:cxn modelId="{D4213703-3E64-4290-AEF1-0A2558187BFE}" type="presOf" srcId="{DED23FFA-84F6-4711-BB4D-628C03F0AA9E}" destId="{B225CCEF-E902-46C4-882B-D4E307510FD3}" srcOrd="0" destOrd="0" presId="urn:microsoft.com/office/officeart/2005/8/layout/hList3"/>
    <dgm:cxn modelId="{BA0DDDB5-A17A-4D4F-823E-94BCFEEDE9DA}" type="presOf" srcId="{49937E7A-6BC6-4804-A050-1C4DDC1E8343}" destId="{1E05880B-2FCF-4F45-8FEB-99E9866651B5}" srcOrd="0" destOrd="0" presId="urn:microsoft.com/office/officeart/2005/8/layout/hList3"/>
    <dgm:cxn modelId="{7667087B-4227-4D75-8829-93777D5B5C28}" srcId="{DDA15B00-3EE9-4716-B9AD-1F6111C4FF8F}" destId="{BCB1FD0E-5892-445C-B6F3-DECBBBCD3E02}" srcOrd="0" destOrd="0" parTransId="{EF99D099-EAD1-42A1-8B8F-971FC90CB787}" sibTransId="{D375D1D4-180D-4DB3-98B2-42E50D1A9AAA}"/>
    <dgm:cxn modelId="{0FEA6CA4-EAB3-474B-B07C-50069EE1C9EF}" type="presOf" srcId="{BCB1FD0E-5892-445C-B6F3-DECBBBCD3E02}" destId="{EF5EB0DE-0D44-44C7-AC42-BE8C55E0BC65}" srcOrd="0" destOrd="0" presId="urn:microsoft.com/office/officeart/2005/8/layout/hList3"/>
    <dgm:cxn modelId="{C79CD337-64D3-4F64-BA45-31008F717FA8}" srcId="{49937E7A-6BC6-4804-A050-1C4DDC1E8343}" destId="{DDA15B00-3EE9-4716-B9AD-1F6111C4FF8F}" srcOrd="0" destOrd="0" parTransId="{FB0CB32A-144E-429D-9EBB-81E595878705}" sibTransId="{E4722AAF-7D45-4764-9B49-4993A69F8EBB}"/>
    <dgm:cxn modelId="{986ECFED-27DC-42AF-8A0D-3AD33EC37478}" type="presParOf" srcId="{1E05880B-2FCF-4F45-8FEB-99E9866651B5}" destId="{EE369734-9473-4B7E-B4B6-FD59EECEB0AD}" srcOrd="0" destOrd="0" presId="urn:microsoft.com/office/officeart/2005/8/layout/hList3"/>
    <dgm:cxn modelId="{15DFD3B3-7034-4106-8B41-78BBEBA092EF}" type="presParOf" srcId="{1E05880B-2FCF-4F45-8FEB-99E9866651B5}" destId="{4CDD69C7-9621-4515-A8F8-A3CC36E14E1E}" srcOrd="1" destOrd="0" presId="urn:microsoft.com/office/officeart/2005/8/layout/hList3"/>
    <dgm:cxn modelId="{BF742020-6841-48C1-B274-D184D48A81E4}" type="presParOf" srcId="{4CDD69C7-9621-4515-A8F8-A3CC36E14E1E}" destId="{EF5EB0DE-0D44-44C7-AC42-BE8C55E0BC65}" srcOrd="0" destOrd="0" presId="urn:microsoft.com/office/officeart/2005/8/layout/hList3"/>
    <dgm:cxn modelId="{2A0E6A9B-C7B2-4CEC-8C69-92205CED7943}" type="presParOf" srcId="{4CDD69C7-9621-4515-A8F8-A3CC36E14E1E}" destId="{B225CCEF-E902-46C4-882B-D4E307510FD3}" srcOrd="1" destOrd="0" presId="urn:microsoft.com/office/officeart/2005/8/layout/hList3"/>
    <dgm:cxn modelId="{3E7BDA97-8A3A-430D-98B0-C0A12F57052D}" type="presParOf" srcId="{1E05880B-2FCF-4F45-8FEB-99E9866651B5}" destId="{D0AC36C7-DC41-460F-8CA4-041757D20E2C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10402F-5714-4586-BEA2-9042E6A663AD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56B4647A-6F63-4CDD-B02E-F17684D40596}">
      <dgm:prSet phldrT="[Texto]"/>
      <dgm:spPr/>
      <dgm:t>
        <a:bodyPr/>
        <a:lstStyle/>
        <a:p>
          <a:r>
            <a:rPr lang="pt-BR" b="0" dirty="0"/>
            <a:t>Usabilidade</a:t>
          </a:r>
        </a:p>
      </dgm:t>
    </dgm:pt>
    <dgm:pt modelId="{55783E07-1824-46D0-AF8A-FDCDCC3B7797}" type="parTrans" cxnId="{4DCAFF1D-959E-443A-B141-D0992A0B4064}">
      <dgm:prSet/>
      <dgm:spPr/>
      <dgm:t>
        <a:bodyPr/>
        <a:lstStyle/>
        <a:p>
          <a:endParaRPr lang="pt-BR"/>
        </a:p>
      </dgm:t>
    </dgm:pt>
    <dgm:pt modelId="{F86A6038-5CFE-432A-9C0F-226DABE2F508}" type="sibTrans" cxnId="{4DCAFF1D-959E-443A-B141-D0992A0B4064}">
      <dgm:prSet/>
      <dgm:spPr/>
      <dgm:t>
        <a:bodyPr/>
        <a:lstStyle/>
        <a:p>
          <a:endParaRPr lang="pt-BR"/>
        </a:p>
      </dgm:t>
    </dgm:pt>
    <dgm:pt modelId="{24BFEB94-95F8-4C29-B8C6-9E4574CE0B23}">
      <dgm:prSet phldrT="[Texto]"/>
      <dgm:spPr/>
      <dgm:t>
        <a:bodyPr/>
        <a:lstStyle/>
        <a:p>
          <a:r>
            <a:rPr lang="pt-BR" b="0" dirty="0"/>
            <a:t>Confiabilidade</a:t>
          </a:r>
        </a:p>
      </dgm:t>
    </dgm:pt>
    <dgm:pt modelId="{983647E5-F412-43D5-AE3D-3F6738A4C283}" type="parTrans" cxnId="{B8DF7393-D932-4E48-B666-3CCE0EC1CD30}">
      <dgm:prSet/>
      <dgm:spPr/>
      <dgm:t>
        <a:bodyPr/>
        <a:lstStyle/>
        <a:p>
          <a:endParaRPr lang="pt-BR"/>
        </a:p>
      </dgm:t>
    </dgm:pt>
    <dgm:pt modelId="{BB39EC28-4121-492D-9B67-E9C22502B45F}" type="sibTrans" cxnId="{B8DF7393-D932-4E48-B666-3CCE0EC1CD30}">
      <dgm:prSet/>
      <dgm:spPr/>
      <dgm:t>
        <a:bodyPr/>
        <a:lstStyle/>
        <a:p>
          <a:endParaRPr lang="pt-BR"/>
        </a:p>
      </dgm:t>
    </dgm:pt>
    <dgm:pt modelId="{23A39BB5-80A1-4C49-A975-4E9786841C4C}">
      <dgm:prSet phldrT="[Texto]"/>
      <dgm:spPr/>
      <dgm:t>
        <a:bodyPr/>
        <a:lstStyle/>
        <a:p>
          <a:r>
            <a:rPr lang="pt-BR" b="0" dirty="0"/>
            <a:t>Desempenho</a:t>
          </a:r>
        </a:p>
      </dgm:t>
    </dgm:pt>
    <dgm:pt modelId="{FD7F12A7-3BD1-4C7F-8257-3E53E38CE7AC}" type="parTrans" cxnId="{F91E6212-1A93-498D-99E0-C41BE710BEA2}">
      <dgm:prSet/>
      <dgm:spPr/>
      <dgm:t>
        <a:bodyPr/>
        <a:lstStyle/>
        <a:p>
          <a:endParaRPr lang="pt-BR"/>
        </a:p>
      </dgm:t>
    </dgm:pt>
    <dgm:pt modelId="{C99E0C3F-3F22-4297-B797-EF8C2121621C}" type="sibTrans" cxnId="{F91E6212-1A93-498D-99E0-C41BE710BEA2}">
      <dgm:prSet/>
      <dgm:spPr/>
      <dgm:t>
        <a:bodyPr/>
        <a:lstStyle/>
        <a:p>
          <a:endParaRPr lang="pt-BR"/>
        </a:p>
      </dgm:t>
    </dgm:pt>
    <dgm:pt modelId="{3AE4C31D-DA20-44BB-A0D3-4A7102985959}">
      <dgm:prSet phldrT="[Texto]"/>
      <dgm:spPr/>
      <dgm:t>
        <a:bodyPr/>
        <a:lstStyle/>
        <a:p>
          <a:r>
            <a:rPr lang="pt-BR" b="0" dirty="0"/>
            <a:t>Segurança</a:t>
          </a:r>
        </a:p>
      </dgm:t>
    </dgm:pt>
    <dgm:pt modelId="{87FA03DE-9BDD-45AA-8182-957C243A9D12}" type="parTrans" cxnId="{9F653915-44DA-477F-975C-41BF9B8EA5C3}">
      <dgm:prSet/>
      <dgm:spPr/>
      <dgm:t>
        <a:bodyPr/>
        <a:lstStyle/>
        <a:p>
          <a:endParaRPr lang="pt-BR"/>
        </a:p>
      </dgm:t>
    </dgm:pt>
    <dgm:pt modelId="{26848438-1338-457E-A280-2F0C928AD36B}" type="sibTrans" cxnId="{9F653915-44DA-477F-975C-41BF9B8EA5C3}">
      <dgm:prSet/>
      <dgm:spPr/>
      <dgm:t>
        <a:bodyPr/>
        <a:lstStyle/>
        <a:p>
          <a:endParaRPr lang="pt-BR"/>
        </a:p>
      </dgm:t>
    </dgm:pt>
    <dgm:pt modelId="{34B29428-E8CF-4FD9-9233-8D6B7F3D7BFD}">
      <dgm:prSet phldrT="[Texto]"/>
      <dgm:spPr/>
      <dgm:t>
        <a:bodyPr/>
        <a:lstStyle/>
        <a:p>
          <a:r>
            <a:rPr lang="pt-BR" b="0" dirty="0"/>
            <a:t>Distribuição</a:t>
          </a:r>
        </a:p>
      </dgm:t>
    </dgm:pt>
    <dgm:pt modelId="{BBC389EE-514E-4778-B0A9-615CB3218BE1}" type="parTrans" cxnId="{E70ABF89-1010-45B2-95ED-18B7D194F209}">
      <dgm:prSet/>
      <dgm:spPr/>
      <dgm:t>
        <a:bodyPr/>
        <a:lstStyle/>
        <a:p>
          <a:endParaRPr lang="pt-BR"/>
        </a:p>
      </dgm:t>
    </dgm:pt>
    <dgm:pt modelId="{94AF82DC-4EB7-4E0B-8A9D-14894A679633}" type="sibTrans" cxnId="{E70ABF89-1010-45B2-95ED-18B7D194F209}">
      <dgm:prSet/>
      <dgm:spPr/>
      <dgm:t>
        <a:bodyPr/>
        <a:lstStyle/>
        <a:p>
          <a:endParaRPr lang="pt-BR"/>
        </a:p>
      </dgm:t>
    </dgm:pt>
    <dgm:pt modelId="{6B92775D-FBA5-46EE-8F1A-2F93A305F5EC}">
      <dgm:prSet phldrT="[Texto]"/>
      <dgm:spPr/>
      <dgm:t>
        <a:bodyPr/>
        <a:lstStyle/>
        <a:p>
          <a:r>
            <a:rPr lang="pt-BR" b="0" dirty="0"/>
            <a:t>Adequação a padrões</a:t>
          </a:r>
        </a:p>
      </dgm:t>
    </dgm:pt>
    <dgm:pt modelId="{D68C6599-8666-40D6-B2DE-422A473BDDD7}" type="parTrans" cxnId="{028F3EC4-263A-490F-B69F-FFA7C8C9F9D2}">
      <dgm:prSet/>
      <dgm:spPr/>
      <dgm:t>
        <a:bodyPr/>
        <a:lstStyle/>
        <a:p>
          <a:endParaRPr lang="pt-BR"/>
        </a:p>
      </dgm:t>
    </dgm:pt>
    <dgm:pt modelId="{51E4DF0A-2D16-4D43-A6B9-26BE69BF7664}" type="sibTrans" cxnId="{028F3EC4-263A-490F-B69F-FFA7C8C9F9D2}">
      <dgm:prSet/>
      <dgm:spPr/>
      <dgm:t>
        <a:bodyPr/>
        <a:lstStyle/>
        <a:p>
          <a:endParaRPr lang="pt-BR"/>
        </a:p>
      </dgm:t>
    </dgm:pt>
    <dgm:pt modelId="{EF688FE0-CEEC-4734-98C3-172C6F8D4B59}">
      <dgm:prSet phldrT="[Texto]"/>
      <dgm:spPr/>
      <dgm:t>
        <a:bodyPr/>
        <a:lstStyle/>
        <a:p>
          <a:r>
            <a:rPr lang="pt-BR" b="0" dirty="0"/>
            <a:t>Restrições de hardware e software</a:t>
          </a:r>
        </a:p>
      </dgm:t>
    </dgm:pt>
    <dgm:pt modelId="{8C33A609-FC19-4552-B716-17660D933B68}" type="parTrans" cxnId="{E7C97CB8-6372-4411-BEE2-40A1E91BD11A}">
      <dgm:prSet/>
      <dgm:spPr/>
      <dgm:t>
        <a:bodyPr/>
        <a:lstStyle/>
        <a:p>
          <a:endParaRPr lang="pt-BR"/>
        </a:p>
      </dgm:t>
    </dgm:pt>
    <dgm:pt modelId="{CE41608D-074D-4053-B6A8-A1ABAEDFA27A}" type="sibTrans" cxnId="{E7C97CB8-6372-4411-BEE2-40A1E91BD11A}">
      <dgm:prSet/>
      <dgm:spPr/>
      <dgm:t>
        <a:bodyPr/>
        <a:lstStyle/>
        <a:p>
          <a:endParaRPr lang="pt-BR"/>
        </a:p>
      </dgm:t>
    </dgm:pt>
    <dgm:pt modelId="{A0A1700A-F87C-463F-BAB6-462D631CD83B}" type="pres">
      <dgm:prSet presAssocID="{A510402F-5714-4586-BEA2-9042E6A663A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pt-BR"/>
        </a:p>
      </dgm:t>
    </dgm:pt>
    <dgm:pt modelId="{A51F4A48-113B-4F97-9D60-478F7BB3A195}" type="pres">
      <dgm:prSet presAssocID="{A510402F-5714-4586-BEA2-9042E6A663AD}" presName="Name1" presStyleCnt="0"/>
      <dgm:spPr/>
    </dgm:pt>
    <dgm:pt modelId="{A59BF9DC-4B19-41FA-A20A-104DC5839FEC}" type="pres">
      <dgm:prSet presAssocID="{A510402F-5714-4586-BEA2-9042E6A663AD}" presName="cycle" presStyleCnt="0"/>
      <dgm:spPr/>
    </dgm:pt>
    <dgm:pt modelId="{51309523-D5F9-43A7-9D1E-DCB871832B75}" type="pres">
      <dgm:prSet presAssocID="{A510402F-5714-4586-BEA2-9042E6A663AD}" presName="srcNode" presStyleLbl="node1" presStyleIdx="0" presStyleCnt="7"/>
      <dgm:spPr/>
    </dgm:pt>
    <dgm:pt modelId="{39648805-4889-4C09-85EC-35E88EE31DC9}" type="pres">
      <dgm:prSet presAssocID="{A510402F-5714-4586-BEA2-9042E6A663AD}" presName="conn" presStyleLbl="parChTrans1D2" presStyleIdx="0" presStyleCnt="1"/>
      <dgm:spPr/>
      <dgm:t>
        <a:bodyPr/>
        <a:lstStyle/>
        <a:p>
          <a:endParaRPr lang="pt-BR"/>
        </a:p>
      </dgm:t>
    </dgm:pt>
    <dgm:pt modelId="{372FF83A-2449-49C3-8E53-0893F72C1A08}" type="pres">
      <dgm:prSet presAssocID="{A510402F-5714-4586-BEA2-9042E6A663AD}" presName="extraNode" presStyleLbl="node1" presStyleIdx="0" presStyleCnt="7"/>
      <dgm:spPr/>
    </dgm:pt>
    <dgm:pt modelId="{6989EAAB-50B0-43F1-AC0A-37C2449D96A0}" type="pres">
      <dgm:prSet presAssocID="{A510402F-5714-4586-BEA2-9042E6A663AD}" presName="dstNode" presStyleLbl="node1" presStyleIdx="0" presStyleCnt="7"/>
      <dgm:spPr/>
    </dgm:pt>
    <dgm:pt modelId="{FF016C73-ECC0-46D8-8728-743ACB0AA073}" type="pres">
      <dgm:prSet presAssocID="{56B4647A-6F63-4CDD-B02E-F17684D40596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290D287-F7A3-434B-B249-AF16F8AE2047}" type="pres">
      <dgm:prSet presAssocID="{56B4647A-6F63-4CDD-B02E-F17684D40596}" presName="accent_1" presStyleCnt="0"/>
      <dgm:spPr/>
    </dgm:pt>
    <dgm:pt modelId="{A04AA4AB-5AD8-466F-A03E-47DCF3F61665}" type="pres">
      <dgm:prSet presAssocID="{56B4647A-6F63-4CDD-B02E-F17684D40596}" presName="accentRepeatNode" presStyleLbl="solidFgAcc1" presStyleIdx="0" presStyleCnt="7"/>
      <dgm:spPr/>
    </dgm:pt>
    <dgm:pt modelId="{AE119C6C-ABC6-4D40-8DAB-4D2C2AB701EF}" type="pres">
      <dgm:prSet presAssocID="{24BFEB94-95F8-4C29-B8C6-9E4574CE0B23}" presName="text_2" presStyleLbl="node1" presStyleIdx="1" presStyleCnt="7" custLinFactNeighborY="-51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651091D-9714-4709-9D53-4DAF0D50D7C3}" type="pres">
      <dgm:prSet presAssocID="{24BFEB94-95F8-4C29-B8C6-9E4574CE0B23}" presName="accent_2" presStyleCnt="0"/>
      <dgm:spPr/>
    </dgm:pt>
    <dgm:pt modelId="{87A58A04-0B6E-4F93-B35F-ACE4A498F3A8}" type="pres">
      <dgm:prSet presAssocID="{24BFEB94-95F8-4C29-B8C6-9E4574CE0B23}" presName="accentRepeatNode" presStyleLbl="solidFgAcc1" presStyleIdx="1" presStyleCnt="7"/>
      <dgm:spPr/>
    </dgm:pt>
    <dgm:pt modelId="{1D9D8A4A-D122-4BA6-BE30-C1733D1982A8}" type="pres">
      <dgm:prSet presAssocID="{23A39BB5-80A1-4C49-A975-4E9786841C4C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D97BBD0-6CAC-43A0-9E7A-E31ABC003D7E}" type="pres">
      <dgm:prSet presAssocID="{23A39BB5-80A1-4C49-A975-4E9786841C4C}" presName="accent_3" presStyleCnt="0"/>
      <dgm:spPr/>
    </dgm:pt>
    <dgm:pt modelId="{95F257B6-446D-4D6F-AF81-A54AC72342E8}" type="pres">
      <dgm:prSet presAssocID="{23A39BB5-80A1-4C49-A975-4E9786841C4C}" presName="accentRepeatNode" presStyleLbl="solidFgAcc1" presStyleIdx="2" presStyleCnt="7"/>
      <dgm:spPr/>
    </dgm:pt>
    <dgm:pt modelId="{15A1D6FE-8D30-4A82-BC1E-04A9085988DD}" type="pres">
      <dgm:prSet presAssocID="{3AE4C31D-DA20-44BB-A0D3-4A7102985959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EBBB8BB-515D-4F54-9A61-586A51C443F9}" type="pres">
      <dgm:prSet presAssocID="{3AE4C31D-DA20-44BB-A0D3-4A7102985959}" presName="accent_4" presStyleCnt="0"/>
      <dgm:spPr/>
    </dgm:pt>
    <dgm:pt modelId="{1919CDCB-C4A7-44FD-9E63-5D2C317C83A4}" type="pres">
      <dgm:prSet presAssocID="{3AE4C31D-DA20-44BB-A0D3-4A7102985959}" presName="accentRepeatNode" presStyleLbl="solidFgAcc1" presStyleIdx="3" presStyleCnt="7"/>
      <dgm:spPr/>
    </dgm:pt>
    <dgm:pt modelId="{B30977FE-9B28-44D0-9422-A968B5F10450}" type="pres">
      <dgm:prSet presAssocID="{34B29428-E8CF-4FD9-9233-8D6B7F3D7BFD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C9A8143-5E66-4EEF-9636-71B8A0716D3A}" type="pres">
      <dgm:prSet presAssocID="{34B29428-E8CF-4FD9-9233-8D6B7F3D7BFD}" presName="accent_5" presStyleCnt="0"/>
      <dgm:spPr/>
    </dgm:pt>
    <dgm:pt modelId="{821AE842-7AB1-405E-AFDF-627801F38D7E}" type="pres">
      <dgm:prSet presAssocID="{34B29428-E8CF-4FD9-9233-8D6B7F3D7BFD}" presName="accentRepeatNode" presStyleLbl="solidFgAcc1" presStyleIdx="4" presStyleCnt="7"/>
      <dgm:spPr/>
    </dgm:pt>
    <dgm:pt modelId="{867AC2EC-0ECF-42BC-83ED-61BC510B1D70}" type="pres">
      <dgm:prSet presAssocID="{6B92775D-FBA5-46EE-8F1A-2F93A305F5EC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C53FC04-DF85-406E-B9B4-431EBD039317}" type="pres">
      <dgm:prSet presAssocID="{6B92775D-FBA5-46EE-8F1A-2F93A305F5EC}" presName="accent_6" presStyleCnt="0"/>
      <dgm:spPr/>
    </dgm:pt>
    <dgm:pt modelId="{92CC80F3-FD34-426A-82F2-EF6E30AB896B}" type="pres">
      <dgm:prSet presAssocID="{6B92775D-FBA5-46EE-8F1A-2F93A305F5EC}" presName="accentRepeatNode" presStyleLbl="solidFgAcc1" presStyleIdx="5" presStyleCnt="7"/>
      <dgm:spPr/>
    </dgm:pt>
    <dgm:pt modelId="{AF7B578D-2296-41FB-AEBB-788D1B8B8F24}" type="pres">
      <dgm:prSet presAssocID="{EF688FE0-CEEC-4734-98C3-172C6F8D4B59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2699E52-308D-4676-872E-4AE7E5970315}" type="pres">
      <dgm:prSet presAssocID="{EF688FE0-CEEC-4734-98C3-172C6F8D4B59}" presName="accent_7" presStyleCnt="0"/>
      <dgm:spPr/>
    </dgm:pt>
    <dgm:pt modelId="{AAB69EE2-797B-42BF-8335-C00B2E435D5E}" type="pres">
      <dgm:prSet presAssocID="{EF688FE0-CEEC-4734-98C3-172C6F8D4B59}" presName="accentRepeatNode" presStyleLbl="solidFgAcc1" presStyleIdx="6" presStyleCnt="7"/>
      <dgm:spPr/>
    </dgm:pt>
  </dgm:ptLst>
  <dgm:cxnLst>
    <dgm:cxn modelId="{60DE4D39-4A7D-4D8A-804E-202DE1096E09}" type="presOf" srcId="{3AE4C31D-DA20-44BB-A0D3-4A7102985959}" destId="{15A1D6FE-8D30-4A82-BC1E-04A9085988DD}" srcOrd="0" destOrd="0" presId="urn:microsoft.com/office/officeart/2008/layout/VerticalCurvedList"/>
    <dgm:cxn modelId="{E7C97CB8-6372-4411-BEE2-40A1E91BD11A}" srcId="{A510402F-5714-4586-BEA2-9042E6A663AD}" destId="{EF688FE0-CEEC-4734-98C3-172C6F8D4B59}" srcOrd="6" destOrd="0" parTransId="{8C33A609-FC19-4552-B716-17660D933B68}" sibTransId="{CE41608D-074D-4053-B6A8-A1ABAEDFA27A}"/>
    <dgm:cxn modelId="{A1B624E6-48D7-4200-8830-E48C6F567590}" type="presOf" srcId="{56B4647A-6F63-4CDD-B02E-F17684D40596}" destId="{FF016C73-ECC0-46D8-8728-743ACB0AA073}" srcOrd="0" destOrd="0" presId="urn:microsoft.com/office/officeart/2008/layout/VerticalCurvedList"/>
    <dgm:cxn modelId="{B12D66DF-77B8-470D-A587-87BFF1F80948}" type="presOf" srcId="{34B29428-E8CF-4FD9-9233-8D6B7F3D7BFD}" destId="{B30977FE-9B28-44D0-9422-A968B5F10450}" srcOrd="0" destOrd="0" presId="urn:microsoft.com/office/officeart/2008/layout/VerticalCurvedList"/>
    <dgm:cxn modelId="{4A5AF9D0-7A9E-46AD-AF94-5E19A0CE2666}" type="presOf" srcId="{6B92775D-FBA5-46EE-8F1A-2F93A305F5EC}" destId="{867AC2EC-0ECF-42BC-83ED-61BC510B1D70}" srcOrd="0" destOrd="0" presId="urn:microsoft.com/office/officeart/2008/layout/VerticalCurvedList"/>
    <dgm:cxn modelId="{3D16E552-361B-470B-A2CF-172547A2D36B}" type="presOf" srcId="{EF688FE0-CEEC-4734-98C3-172C6F8D4B59}" destId="{AF7B578D-2296-41FB-AEBB-788D1B8B8F24}" srcOrd="0" destOrd="0" presId="urn:microsoft.com/office/officeart/2008/layout/VerticalCurvedList"/>
    <dgm:cxn modelId="{B8DF7393-D932-4E48-B666-3CCE0EC1CD30}" srcId="{A510402F-5714-4586-BEA2-9042E6A663AD}" destId="{24BFEB94-95F8-4C29-B8C6-9E4574CE0B23}" srcOrd="1" destOrd="0" parTransId="{983647E5-F412-43D5-AE3D-3F6738A4C283}" sibTransId="{BB39EC28-4121-492D-9B67-E9C22502B45F}"/>
    <dgm:cxn modelId="{028F3EC4-263A-490F-B69F-FFA7C8C9F9D2}" srcId="{A510402F-5714-4586-BEA2-9042E6A663AD}" destId="{6B92775D-FBA5-46EE-8F1A-2F93A305F5EC}" srcOrd="5" destOrd="0" parTransId="{D68C6599-8666-40D6-B2DE-422A473BDDD7}" sibTransId="{51E4DF0A-2D16-4D43-A6B9-26BE69BF7664}"/>
    <dgm:cxn modelId="{E70ABF89-1010-45B2-95ED-18B7D194F209}" srcId="{A510402F-5714-4586-BEA2-9042E6A663AD}" destId="{34B29428-E8CF-4FD9-9233-8D6B7F3D7BFD}" srcOrd="4" destOrd="0" parTransId="{BBC389EE-514E-4778-B0A9-615CB3218BE1}" sibTransId="{94AF82DC-4EB7-4E0B-8A9D-14894A679633}"/>
    <dgm:cxn modelId="{4DCAFF1D-959E-443A-B141-D0992A0B4064}" srcId="{A510402F-5714-4586-BEA2-9042E6A663AD}" destId="{56B4647A-6F63-4CDD-B02E-F17684D40596}" srcOrd="0" destOrd="0" parTransId="{55783E07-1824-46D0-AF8A-FDCDCC3B7797}" sibTransId="{F86A6038-5CFE-432A-9C0F-226DABE2F508}"/>
    <dgm:cxn modelId="{D36DD8EC-159F-4B80-81D1-F8EE4B2E377B}" type="presOf" srcId="{24BFEB94-95F8-4C29-B8C6-9E4574CE0B23}" destId="{AE119C6C-ABC6-4D40-8DAB-4D2C2AB701EF}" srcOrd="0" destOrd="0" presId="urn:microsoft.com/office/officeart/2008/layout/VerticalCurvedList"/>
    <dgm:cxn modelId="{F91E6212-1A93-498D-99E0-C41BE710BEA2}" srcId="{A510402F-5714-4586-BEA2-9042E6A663AD}" destId="{23A39BB5-80A1-4C49-A975-4E9786841C4C}" srcOrd="2" destOrd="0" parTransId="{FD7F12A7-3BD1-4C7F-8257-3E53E38CE7AC}" sibTransId="{C99E0C3F-3F22-4297-B797-EF8C2121621C}"/>
    <dgm:cxn modelId="{9F653915-44DA-477F-975C-41BF9B8EA5C3}" srcId="{A510402F-5714-4586-BEA2-9042E6A663AD}" destId="{3AE4C31D-DA20-44BB-A0D3-4A7102985959}" srcOrd="3" destOrd="0" parTransId="{87FA03DE-9BDD-45AA-8182-957C243A9D12}" sibTransId="{26848438-1338-457E-A280-2F0C928AD36B}"/>
    <dgm:cxn modelId="{2DCAB284-6D83-4F67-B9E2-9CDA43AE29E1}" type="presOf" srcId="{A510402F-5714-4586-BEA2-9042E6A663AD}" destId="{A0A1700A-F87C-463F-BAB6-462D631CD83B}" srcOrd="0" destOrd="0" presId="urn:microsoft.com/office/officeart/2008/layout/VerticalCurvedList"/>
    <dgm:cxn modelId="{863DF69D-B784-41EC-8578-EE78F4FD4328}" type="presOf" srcId="{F86A6038-5CFE-432A-9C0F-226DABE2F508}" destId="{39648805-4889-4C09-85EC-35E88EE31DC9}" srcOrd="0" destOrd="0" presId="urn:microsoft.com/office/officeart/2008/layout/VerticalCurvedList"/>
    <dgm:cxn modelId="{3935D5B8-87C1-48BC-A5B2-B3032411FC6B}" type="presOf" srcId="{23A39BB5-80A1-4C49-A975-4E9786841C4C}" destId="{1D9D8A4A-D122-4BA6-BE30-C1733D1982A8}" srcOrd="0" destOrd="0" presId="urn:microsoft.com/office/officeart/2008/layout/VerticalCurvedList"/>
    <dgm:cxn modelId="{9055A2DC-2B24-40BA-8691-704991BA94A8}" type="presParOf" srcId="{A0A1700A-F87C-463F-BAB6-462D631CD83B}" destId="{A51F4A48-113B-4F97-9D60-478F7BB3A195}" srcOrd="0" destOrd="0" presId="urn:microsoft.com/office/officeart/2008/layout/VerticalCurvedList"/>
    <dgm:cxn modelId="{B92C0955-F676-4EF6-A35A-5DD965486FB5}" type="presParOf" srcId="{A51F4A48-113B-4F97-9D60-478F7BB3A195}" destId="{A59BF9DC-4B19-41FA-A20A-104DC5839FEC}" srcOrd="0" destOrd="0" presId="urn:microsoft.com/office/officeart/2008/layout/VerticalCurvedList"/>
    <dgm:cxn modelId="{DBA06FCA-4DA3-477A-A58F-C51AFA0F75BF}" type="presParOf" srcId="{A59BF9DC-4B19-41FA-A20A-104DC5839FEC}" destId="{51309523-D5F9-43A7-9D1E-DCB871832B75}" srcOrd="0" destOrd="0" presId="urn:microsoft.com/office/officeart/2008/layout/VerticalCurvedList"/>
    <dgm:cxn modelId="{272EBF95-3C46-49A8-B86D-6D3F8814C574}" type="presParOf" srcId="{A59BF9DC-4B19-41FA-A20A-104DC5839FEC}" destId="{39648805-4889-4C09-85EC-35E88EE31DC9}" srcOrd="1" destOrd="0" presId="urn:microsoft.com/office/officeart/2008/layout/VerticalCurvedList"/>
    <dgm:cxn modelId="{4DFB8F94-0B92-4BA7-A7F7-CFF32130D979}" type="presParOf" srcId="{A59BF9DC-4B19-41FA-A20A-104DC5839FEC}" destId="{372FF83A-2449-49C3-8E53-0893F72C1A08}" srcOrd="2" destOrd="0" presId="urn:microsoft.com/office/officeart/2008/layout/VerticalCurvedList"/>
    <dgm:cxn modelId="{32CB56EF-A66F-4DAF-A5E4-3A3E203FF82C}" type="presParOf" srcId="{A59BF9DC-4B19-41FA-A20A-104DC5839FEC}" destId="{6989EAAB-50B0-43F1-AC0A-37C2449D96A0}" srcOrd="3" destOrd="0" presId="urn:microsoft.com/office/officeart/2008/layout/VerticalCurvedList"/>
    <dgm:cxn modelId="{5F7F1210-4E5A-43FF-BAEB-F33EAD817C7F}" type="presParOf" srcId="{A51F4A48-113B-4F97-9D60-478F7BB3A195}" destId="{FF016C73-ECC0-46D8-8728-743ACB0AA073}" srcOrd="1" destOrd="0" presId="urn:microsoft.com/office/officeart/2008/layout/VerticalCurvedList"/>
    <dgm:cxn modelId="{5D1EC666-E3A3-4F6A-8AAA-587B5B89CF12}" type="presParOf" srcId="{A51F4A48-113B-4F97-9D60-478F7BB3A195}" destId="{3290D287-F7A3-434B-B249-AF16F8AE2047}" srcOrd="2" destOrd="0" presId="urn:microsoft.com/office/officeart/2008/layout/VerticalCurvedList"/>
    <dgm:cxn modelId="{028478B3-5B69-4D9B-8E1A-DE0AA7D81D37}" type="presParOf" srcId="{3290D287-F7A3-434B-B249-AF16F8AE2047}" destId="{A04AA4AB-5AD8-466F-A03E-47DCF3F61665}" srcOrd="0" destOrd="0" presId="urn:microsoft.com/office/officeart/2008/layout/VerticalCurvedList"/>
    <dgm:cxn modelId="{19ACBA1A-C564-4708-B0C5-F1C61388CC78}" type="presParOf" srcId="{A51F4A48-113B-4F97-9D60-478F7BB3A195}" destId="{AE119C6C-ABC6-4D40-8DAB-4D2C2AB701EF}" srcOrd="3" destOrd="0" presId="urn:microsoft.com/office/officeart/2008/layout/VerticalCurvedList"/>
    <dgm:cxn modelId="{B7A4826E-952C-4A13-975C-CC65DAA39330}" type="presParOf" srcId="{A51F4A48-113B-4F97-9D60-478F7BB3A195}" destId="{8651091D-9714-4709-9D53-4DAF0D50D7C3}" srcOrd="4" destOrd="0" presId="urn:microsoft.com/office/officeart/2008/layout/VerticalCurvedList"/>
    <dgm:cxn modelId="{09E64D81-1400-4C43-9FDE-81164851E9AF}" type="presParOf" srcId="{8651091D-9714-4709-9D53-4DAF0D50D7C3}" destId="{87A58A04-0B6E-4F93-B35F-ACE4A498F3A8}" srcOrd="0" destOrd="0" presId="urn:microsoft.com/office/officeart/2008/layout/VerticalCurvedList"/>
    <dgm:cxn modelId="{A0AB9C07-149A-43B8-9262-D413BEE5E67D}" type="presParOf" srcId="{A51F4A48-113B-4F97-9D60-478F7BB3A195}" destId="{1D9D8A4A-D122-4BA6-BE30-C1733D1982A8}" srcOrd="5" destOrd="0" presId="urn:microsoft.com/office/officeart/2008/layout/VerticalCurvedList"/>
    <dgm:cxn modelId="{DA91689C-934B-4096-A513-8AAF06899697}" type="presParOf" srcId="{A51F4A48-113B-4F97-9D60-478F7BB3A195}" destId="{6D97BBD0-6CAC-43A0-9E7A-E31ABC003D7E}" srcOrd="6" destOrd="0" presId="urn:microsoft.com/office/officeart/2008/layout/VerticalCurvedList"/>
    <dgm:cxn modelId="{2F3AE693-661B-4017-927B-A22664F8C039}" type="presParOf" srcId="{6D97BBD0-6CAC-43A0-9E7A-E31ABC003D7E}" destId="{95F257B6-446D-4D6F-AF81-A54AC72342E8}" srcOrd="0" destOrd="0" presId="urn:microsoft.com/office/officeart/2008/layout/VerticalCurvedList"/>
    <dgm:cxn modelId="{47EE6142-E469-4460-BB58-A1E4D096D990}" type="presParOf" srcId="{A51F4A48-113B-4F97-9D60-478F7BB3A195}" destId="{15A1D6FE-8D30-4A82-BC1E-04A9085988DD}" srcOrd="7" destOrd="0" presId="urn:microsoft.com/office/officeart/2008/layout/VerticalCurvedList"/>
    <dgm:cxn modelId="{2F2E05BF-5985-4763-A081-B280C53A938B}" type="presParOf" srcId="{A51F4A48-113B-4F97-9D60-478F7BB3A195}" destId="{FEBBB8BB-515D-4F54-9A61-586A51C443F9}" srcOrd="8" destOrd="0" presId="urn:microsoft.com/office/officeart/2008/layout/VerticalCurvedList"/>
    <dgm:cxn modelId="{EA7E8E85-E95A-4E6E-AAA9-424087CEF14B}" type="presParOf" srcId="{FEBBB8BB-515D-4F54-9A61-586A51C443F9}" destId="{1919CDCB-C4A7-44FD-9E63-5D2C317C83A4}" srcOrd="0" destOrd="0" presId="urn:microsoft.com/office/officeart/2008/layout/VerticalCurvedList"/>
    <dgm:cxn modelId="{CACCBAB1-45AB-4039-9822-6DF82F08716E}" type="presParOf" srcId="{A51F4A48-113B-4F97-9D60-478F7BB3A195}" destId="{B30977FE-9B28-44D0-9422-A968B5F10450}" srcOrd="9" destOrd="0" presId="urn:microsoft.com/office/officeart/2008/layout/VerticalCurvedList"/>
    <dgm:cxn modelId="{B8316D40-281C-428D-AA50-FD8FE00E3B99}" type="presParOf" srcId="{A51F4A48-113B-4F97-9D60-478F7BB3A195}" destId="{5C9A8143-5E66-4EEF-9636-71B8A0716D3A}" srcOrd="10" destOrd="0" presId="urn:microsoft.com/office/officeart/2008/layout/VerticalCurvedList"/>
    <dgm:cxn modelId="{2242EFD5-5861-4D9D-ADC1-2229621A7365}" type="presParOf" srcId="{5C9A8143-5E66-4EEF-9636-71B8A0716D3A}" destId="{821AE842-7AB1-405E-AFDF-627801F38D7E}" srcOrd="0" destOrd="0" presId="urn:microsoft.com/office/officeart/2008/layout/VerticalCurvedList"/>
    <dgm:cxn modelId="{79D74260-9888-4AA1-8E90-7BC6573E04D4}" type="presParOf" srcId="{A51F4A48-113B-4F97-9D60-478F7BB3A195}" destId="{867AC2EC-0ECF-42BC-83ED-61BC510B1D70}" srcOrd="11" destOrd="0" presId="urn:microsoft.com/office/officeart/2008/layout/VerticalCurvedList"/>
    <dgm:cxn modelId="{39861B94-1590-4D03-BAF4-BF1730349521}" type="presParOf" srcId="{A51F4A48-113B-4F97-9D60-478F7BB3A195}" destId="{DC53FC04-DF85-406E-B9B4-431EBD039317}" srcOrd="12" destOrd="0" presId="urn:microsoft.com/office/officeart/2008/layout/VerticalCurvedList"/>
    <dgm:cxn modelId="{0CDF7221-664F-4374-B92B-080E41B0BAB4}" type="presParOf" srcId="{DC53FC04-DF85-406E-B9B4-431EBD039317}" destId="{92CC80F3-FD34-426A-82F2-EF6E30AB896B}" srcOrd="0" destOrd="0" presId="urn:microsoft.com/office/officeart/2008/layout/VerticalCurvedList"/>
    <dgm:cxn modelId="{8CE47179-4095-4704-ABB3-7A0C5C27C80C}" type="presParOf" srcId="{A51F4A48-113B-4F97-9D60-478F7BB3A195}" destId="{AF7B578D-2296-41FB-AEBB-788D1B8B8F24}" srcOrd="13" destOrd="0" presId="urn:microsoft.com/office/officeart/2008/layout/VerticalCurvedList"/>
    <dgm:cxn modelId="{A019B1C8-5EFB-4959-9169-78094ABF0004}" type="presParOf" srcId="{A51F4A48-113B-4F97-9D60-478F7BB3A195}" destId="{22699E52-308D-4676-872E-4AE7E5970315}" srcOrd="14" destOrd="0" presId="urn:microsoft.com/office/officeart/2008/layout/VerticalCurvedList"/>
    <dgm:cxn modelId="{1B09F2D1-B243-480B-A851-C810792C59D6}" type="presParOf" srcId="{22699E52-308D-4676-872E-4AE7E5970315}" destId="{AAB69EE2-797B-42BF-8335-C00B2E435D5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DAB87A4-3114-4B16-90EB-8930D101B5C1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18E92039-350E-401D-84D2-FC8065C4C1EA}">
      <dgm:prSet phldrT="[Texto]"/>
      <dgm:spPr/>
      <dgm:t>
        <a:bodyPr/>
        <a:lstStyle/>
        <a:p>
          <a:r>
            <a:rPr lang="pt-BR" dirty="0"/>
            <a:t>Usuários normalmente não tem uma ideia exata do sistema por ele requerido nem muito menos do que o seu negócio realmente necessita</a:t>
          </a:r>
        </a:p>
      </dgm:t>
    </dgm:pt>
    <dgm:pt modelId="{31541B32-B407-4497-A3A2-D18CC88214C8}" type="parTrans" cxnId="{F8ED6A75-DE6E-49D1-B081-86C6C7ADBECA}">
      <dgm:prSet/>
      <dgm:spPr/>
      <dgm:t>
        <a:bodyPr/>
        <a:lstStyle/>
        <a:p>
          <a:endParaRPr lang="pt-BR"/>
        </a:p>
      </dgm:t>
    </dgm:pt>
    <dgm:pt modelId="{CFFECD28-5071-4DFD-95E1-CAFAF3D2090D}" type="sibTrans" cxnId="{F8ED6A75-DE6E-49D1-B081-86C6C7ADBECA}">
      <dgm:prSet/>
      <dgm:spPr/>
      <dgm:t>
        <a:bodyPr/>
        <a:lstStyle/>
        <a:p>
          <a:endParaRPr lang="pt-BR"/>
        </a:p>
      </dgm:t>
    </dgm:pt>
    <dgm:pt modelId="{F318080A-7516-4CF1-AB7F-311DBF7912C2}">
      <dgm:prSet phldrT="[Texto]"/>
      <dgm:spPr/>
      <dgm:t>
        <a:bodyPr/>
        <a:lstStyle/>
        <a:p>
          <a:r>
            <a:rPr lang="pt-BR" dirty="0"/>
            <a:t>Usuários têm dificuldades para descrever seu conhecimento sobre o domínio do problema;</a:t>
          </a:r>
        </a:p>
      </dgm:t>
    </dgm:pt>
    <dgm:pt modelId="{E230409B-7215-4E8F-8948-A5DA6E685F03}" type="parTrans" cxnId="{442DDD9D-839E-4C98-81FF-BF8AA62D2059}">
      <dgm:prSet/>
      <dgm:spPr/>
      <dgm:t>
        <a:bodyPr/>
        <a:lstStyle/>
        <a:p>
          <a:endParaRPr lang="pt-BR"/>
        </a:p>
      </dgm:t>
    </dgm:pt>
    <dgm:pt modelId="{C5874B62-AB61-47E9-9153-6595CE5A8614}" type="sibTrans" cxnId="{442DDD9D-839E-4C98-81FF-BF8AA62D2059}">
      <dgm:prSet/>
      <dgm:spPr/>
      <dgm:t>
        <a:bodyPr/>
        <a:lstStyle/>
        <a:p>
          <a:endParaRPr lang="pt-BR"/>
        </a:p>
      </dgm:t>
    </dgm:pt>
    <dgm:pt modelId="{3D528953-7DF1-4A2A-A7C5-6349EA53A7AA}">
      <dgm:prSet phldrT="[Texto]"/>
      <dgm:spPr/>
      <dgm:t>
        <a:bodyPr/>
        <a:lstStyle/>
        <a:p>
          <a:r>
            <a:rPr lang="pt-BR" dirty="0"/>
            <a:t>Usuários e analistas têm postos de vistas diferentes no que se refere a problemas. Isto ocorre normalmente devido a suas formações em áreas distintas;</a:t>
          </a:r>
        </a:p>
      </dgm:t>
    </dgm:pt>
    <dgm:pt modelId="{0A09BEA5-7FA3-4E9B-BA5B-4ED776E9F41E}" type="parTrans" cxnId="{B4D053F7-B1E0-4767-A693-F59BD210860D}">
      <dgm:prSet/>
      <dgm:spPr/>
      <dgm:t>
        <a:bodyPr/>
        <a:lstStyle/>
        <a:p>
          <a:endParaRPr lang="pt-BR"/>
        </a:p>
      </dgm:t>
    </dgm:pt>
    <dgm:pt modelId="{7C7463BE-3DEC-4F4D-9032-93FEB1FABB1D}" type="sibTrans" cxnId="{B4D053F7-B1E0-4767-A693-F59BD210860D}">
      <dgm:prSet/>
      <dgm:spPr/>
      <dgm:t>
        <a:bodyPr/>
        <a:lstStyle/>
        <a:p>
          <a:endParaRPr lang="pt-BR"/>
        </a:p>
      </dgm:t>
    </dgm:pt>
    <dgm:pt modelId="{B9703900-692C-4B14-B1C1-CF07A344CA7A}">
      <dgm:prSet phldrT="[Texto]"/>
      <dgm:spPr/>
      <dgm:t>
        <a:bodyPr/>
        <a:lstStyle/>
        <a:p>
          <a:r>
            <a:rPr lang="pt-BR" dirty="0"/>
            <a:t>Usuários podem implicar com o novo software e prontamente negarem-se a realizar a elicitação, podendo até sabotarem esta parte do processo.</a:t>
          </a:r>
        </a:p>
      </dgm:t>
    </dgm:pt>
    <dgm:pt modelId="{E81ABCC0-0374-455E-B9E4-FD744798E4B3}" type="parTrans" cxnId="{C01D4BCD-54A8-48C7-9F80-4B07D7FBFB3C}">
      <dgm:prSet/>
      <dgm:spPr/>
      <dgm:t>
        <a:bodyPr/>
        <a:lstStyle/>
        <a:p>
          <a:endParaRPr lang="pt-BR"/>
        </a:p>
      </dgm:t>
    </dgm:pt>
    <dgm:pt modelId="{6B19057D-4BC8-49EE-BB62-44FDC31639D5}" type="sibTrans" cxnId="{C01D4BCD-54A8-48C7-9F80-4B07D7FBFB3C}">
      <dgm:prSet/>
      <dgm:spPr/>
      <dgm:t>
        <a:bodyPr/>
        <a:lstStyle/>
        <a:p>
          <a:endParaRPr lang="pt-BR"/>
        </a:p>
      </dgm:t>
    </dgm:pt>
    <dgm:pt modelId="{F1DE4418-3F3F-429A-8462-FA70274C28FC}" type="pres">
      <dgm:prSet presAssocID="{FDAB87A4-3114-4B16-90EB-8930D101B5C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pt-BR"/>
        </a:p>
      </dgm:t>
    </dgm:pt>
    <dgm:pt modelId="{5C7B9FD4-5704-4B47-A532-238CB047C24E}" type="pres">
      <dgm:prSet presAssocID="{FDAB87A4-3114-4B16-90EB-8930D101B5C1}" presName="Name1" presStyleCnt="0"/>
      <dgm:spPr/>
    </dgm:pt>
    <dgm:pt modelId="{CF924FB1-5F7A-4441-AD2E-9A9F6F952E54}" type="pres">
      <dgm:prSet presAssocID="{FDAB87A4-3114-4B16-90EB-8930D101B5C1}" presName="cycle" presStyleCnt="0"/>
      <dgm:spPr/>
    </dgm:pt>
    <dgm:pt modelId="{3A33131A-C65E-475A-9135-F7389033383A}" type="pres">
      <dgm:prSet presAssocID="{FDAB87A4-3114-4B16-90EB-8930D101B5C1}" presName="srcNode" presStyleLbl="node1" presStyleIdx="0" presStyleCnt="4"/>
      <dgm:spPr/>
    </dgm:pt>
    <dgm:pt modelId="{34C4539E-A671-4BCD-9965-98E3B9B6959D}" type="pres">
      <dgm:prSet presAssocID="{FDAB87A4-3114-4B16-90EB-8930D101B5C1}" presName="conn" presStyleLbl="parChTrans1D2" presStyleIdx="0" presStyleCnt="1"/>
      <dgm:spPr/>
      <dgm:t>
        <a:bodyPr/>
        <a:lstStyle/>
        <a:p>
          <a:endParaRPr lang="pt-BR"/>
        </a:p>
      </dgm:t>
    </dgm:pt>
    <dgm:pt modelId="{F570656A-4172-48C3-AA60-4E478A197534}" type="pres">
      <dgm:prSet presAssocID="{FDAB87A4-3114-4B16-90EB-8930D101B5C1}" presName="extraNode" presStyleLbl="node1" presStyleIdx="0" presStyleCnt="4"/>
      <dgm:spPr/>
    </dgm:pt>
    <dgm:pt modelId="{E5C9AF5A-50E6-48A0-BF50-5EF506FF8B5D}" type="pres">
      <dgm:prSet presAssocID="{FDAB87A4-3114-4B16-90EB-8930D101B5C1}" presName="dstNode" presStyleLbl="node1" presStyleIdx="0" presStyleCnt="4"/>
      <dgm:spPr/>
    </dgm:pt>
    <dgm:pt modelId="{B41C61C5-EFD5-45E0-A04F-1FF82484BEA4}" type="pres">
      <dgm:prSet presAssocID="{18E92039-350E-401D-84D2-FC8065C4C1EA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90940B2-6726-46D2-B074-FF94055AC8A9}" type="pres">
      <dgm:prSet presAssocID="{18E92039-350E-401D-84D2-FC8065C4C1EA}" presName="accent_1" presStyleCnt="0"/>
      <dgm:spPr/>
    </dgm:pt>
    <dgm:pt modelId="{DA967AD2-AE1B-4CCF-A04E-13136DEB882A}" type="pres">
      <dgm:prSet presAssocID="{18E92039-350E-401D-84D2-FC8065C4C1EA}" presName="accentRepeatNode" presStyleLbl="solidFgAcc1" presStyleIdx="0" presStyleCnt="4"/>
      <dgm:spPr/>
    </dgm:pt>
    <dgm:pt modelId="{86271AB2-442A-45FA-BA5D-9D7B3D8D657C}" type="pres">
      <dgm:prSet presAssocID="{F318080A-7516-4CF1-AB7F-311DBF7912C2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BA84EEB-BECC-4818-8A05-71910AF47FAF}" type="pres">
      <dgm:prSet presAssocID="{F318080A-7516-4CF1-AB7F-311DBF7912C2}" presName="accent_2" presStyleCnt="0"/>
      <dgm:spPr/>
    </dgm:pt>
    <dgm:pt modelId="{BE9E88B8-22CD-4D54-9BAF-AFB60CBC1BA9}" type="pres">
      <dgm:prSet presAssocID="{F318080A-7516-4CF1-AB7F-311DBF7912C2}" presName="accentRepeatNode" presStyleLbl="solidFgAcc1" presStyleIdx="1" presStyleCnt="4"/>
      <dgm:spPr/>
    </dgm:pt>
    <dgm:pt modelId="{A5138ED0-DBE5-4DA5-AD38-BFDE7D7E3B43}" type="pres">
      <dgm:prSet presAssocID="{3D528953-7DF1-4A2A-A7C5-6349EA53A7AA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41C3B42-0ED5-416D-B9F2-58AC77C8661F}" type="pres">
      <dgm:prSet presAssocID="{3D528953-7DF1-4A2A-A7C5-6349EA53A7AA}" presName="accent_3" presStyleCnt="0"/>
      <dgm:spPr/>
    </dgm:pt>
    <dgm:pt modelId="{14571BF2-7771-4CC8-8070-ACB63BB09204}" type="pres">
      <dgm:prSet presAssocID="{3D528953-7DF1-4A2A-A7C5-6349EA53A7AA}" presName="accentRepeatNode" presStyleLbl="solidFgAcc1" presStyleIdx="2" presStyleCnt="4"/>
      <dgm:spPr/>
    </dgm:pt>
    <dgm:pt modelId="{A66A1FAE-B3C2-43DB-B787-8164B053C08C}" type="pres">
      <dgm:prSet presAssocID="{B9703900-692C-4B14-B1C1-CF07A344CA7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4121460-0DBC-41E5-B62D-03AF991D70D7}" type="pres">
      <dgm:prSet presAssocID="{B9703900-692C-4B14-B1C1-CF07A344CA7A}" presName="accent_4" presStyleCnt="0"/>
      <dgm:spPr/>
    </dgm:pt>
    <dgm:pt modelId="{63E1AD19-5FA8-4C9B-A79B-1E43A66A3EFD}" type="pres">
      <dgm:prSet presAssocID="{B9703900-692C-4B14-B1C1-CF07A344CA7A}" presName="accentRepeatNode" presStyleLbl="solidFgAcc1" presStyleIdx="3" presStyleCnt="4"/>
      <dgm:spPr/>
    </dgm:pt>
  </dgm:ptLst>
  <dgm:cxnLst>
    <dgm:cxn modelId="{442DDD9D-839E-4C98-81FF-BF8AA62D2059}" srcId="{FDAB87A4-3114-4B16-90EB-8930D101B5C1}" destId="{F318080A-7516-4CF1-AB7F-311DBF7912C2}" srcOrd="1" destOrd="0" parTransId="{E230409B-7215-4E8F-8948-A5DA6E685F03}" sibTransId="{C5874B62-AB61-47E9-9153-6595CE5A8614}"/>
    <dgm:cxn modelId="{8D3E33BC-55F1-4F71-B2A8-0C8A24113B7B}" type="presOf" srcId="{B9703900-692C-4B14-B1C1-CF07A344CA7A}" destId="{A66A1FAE-B3C2-43DB-B787-8164B053C08C}" srcOrd="0" destOrd="0" presId="urn:microsoft.com/office/officeart/2008/layout/VerticalCurvedList"/>
    <dgm:cxn modelId="{91E21D8F-A3A6-428B-BB31-365F340D849B}" type="presOf" srcId="{3D528953-7DF1-4A2A-A7C5-6349EA53A7AA}" destId="{A5138ED0-DBE5-4DA5-AD38-BFDE7D7E3B43}" srcOrd="0" destOrd="0" presId="urn:microsoft.com/office/officeart/2008/layout/VerticalCurvedList"/>
    <dgm:cxn modelId="{302770AD-930D-44CF-A88F-01B8F347133C}" type="presOf" srcId="{18E92039-350E-401D-84D2-FC8065C4C1EA}" destId="{B41C61C5-EFD5-45E0-A04F-1FF82484BEA4}" srcOrd="0" destOrd="0" presId="urn:microsoft.com/office/officeart/2008/layout/VerticalCurvedList"/>
    <dgm:cxn modelId="{9A4C0734-00D0-435C-ABEE-E77BA5F630F3}" type="presOf" srcId="{F318080A-7516-4CF1-AB7F-311DBF7912C2}" destId="{86271AB2-442A-45FA-BA5D-9D7B3D8D657C}" srcOrd="0" destOrd="0" presId="urn:microsoft.com/office/officeart/2008/layout/VerticalCurvedList"/>
    <dgm:cxn modelId="{F8ED6A75-DE6E-49D1-B081-86C6C7ADBECA}" srcId="{FDAB87A4-3114-4B16-90EB-8930D101B5C1}" destId="{18E92039-350E-401D-84D2-FC8065C4C1EA}" srcOrd="0" destOrd="0" parTransId="{31541B32-B407-4497-A3A2-D18CC88214C8}" sibTransId="{CFFECD28-5071-4DFD-95E1-CAFAF3D2090D}"/>
    <dgm:cxn modelId="{59244064-608F-4777-B09C-B6211C63CBE0}" type="presOf" srcId="{CFFECD28-5071-4DFD-95E1-CAFAF3D2090D}" destId="{34C4539E-A671-4BCD-9965-98E3B9B6959D}" srcOrd="0" destOrd="0" presId="urn:microsoft.com/office/officeart/2008/layout/VerticalCurvedList"/>
    <dgm:cxn modelId="{69EF39F2-8560-4360-86DB-5E00037168CB}" type="presOf" srcId="{FDAB87A4-3114-4B16-90EB-8930D101B5C1}" destId="{F1DE4418-3F3F-429A-8462-FA70274C28FC}" srcOrd="0" destOrd="0" presId="urn:microsoft.com/office/officeart/2008/layout/VerticalCurvedList"/>
    <dgm:cxn modelId="{B4D053F7-B1E0-4767-A693-F59BD210860D}" srcId="{FDAB87A4-3114-4B16-90EB-8930D101B5C1}" destId="{3D528953-7DF1-4A2A-A7C5-6349EA53A7AA}" srcOrd="2" destOrd="0" parTransId="{0A09BEA5-7FA3-4E9B-BA5B-4ED776E9F41E}" sibTransId="{7C7463BE-3DEC-4F4D-9032-93FEB1FABB1D}"/>
    <dgm:cxn modelId="{C01D4BCD-54A8-48C7-9F80-4B07D7FBFB3C}" srcId="{FDAB87A4-3114-4B16-90EB-8930D101B5C1}" destId="{B9703900-692C-4B14-B1C1-CF07A344CA7A}" srcOrd="3" destOrd="0" parTransId="{E81ABCC0-0374-455E-B9E4-FD744798E4B3}" sibTransId="{6B19057D-4BC8-49EE-BB62-44FDC31639D5}"/>
    <dgm:cxn modelId="{1C41E305-7E40-44CE-8163-1A7837F68ED9}" type="presParOf" srcId="{F1DE4418-3F3F-429A-8462-FA70274C28FC}" destId="{5C7B9FD4-5704-4B47-A532-238CB047C24E}" srcOrd="0" destOrd="0" presId="urn:microsoft.com/office/officeart/2008/layout/VerticalCurvedList"/>
    <dgm:cxn modelId="{B7DF9A28-22E1-4DEB-8685-FCB0E5FCBF0E}" type="presParOf" srcId="{5C7B9FD4-5704-4B47-A532-238CB047C24E}" destId="{CF924FB1-5F7A-4441-AD2E-9A9F6F952E54}" srcOrd="0" destOrd="0" presId="urn:microsoft.com/office/officeart/2008/layout/VerticalCurvedList"/>
    <dgm:cxn modelId="{D9DB0495-FC19-48C0-BFE4-ECF0F0FDF524}" type="presParOf" srcId="{CF924FB1-5F7A-4441-AD2E-9A9F6F952E54}" destId="{3A33131A-C65E-475A-9135-F7389033383A}" srcOrd="0" destOrd="0" presId="urn:microsoft.com/office/officeart/2008/layout/VerticalCurvedList"/>
    <dgm:cxn modelId="{F0A668C5-5D31-4F31-B106-5AF25AB314DD}" type="presParOf" srcId="{CF924FB1-5F7A-4441-AD2E-9A9F6F952E54}" destId="{34C4539E-A671-4BCD-9965-98E3B9B6959D}" srcOrd="1" destOrd="0" presId="urn:microsoft.com/office/officeart/2008/layout/VerticalCurvedList"/>
    <dgm:cxn modelId="{4DDD7F0E-2392-4BE3-9394-5273EB0802D2}" type="presParOf" srcId="{CF924FB1-5F7A-4441-AD2E-9A9F6F952E54}" destId="{F570656A-4172-48C3-AA60-4E478A197534}" srcOrd="2" destOrd="0" presId="urn:microsoft.com/office/officeart/2008/layout/VerticalCurvedList"/>
    <dgm:cxn modelId="{19010DC8-60AB-4FDC-9D24-8E9EEF75CB72}" type="presParOf" srcId="{CF924FB1-5F7A-4441-AD2E-9A9F6F952E54}" destId="{E5C9AF5A-50E6-48A0-BF50-5EF506FF8B5D}" srcOrd="3" destOrd="0" presId="urn:microsoft.com/office/officeart/2008/layout/VerticalCurvedList"/>
    <dgm:cxn modelId="{1836694D-4709-4E94-BF34-812B6FFCA46C}" type="presParOf" srcId="{5C7B9FD4-5704-4B47-A532-238CB047C24E}" destId="{B41C61C5-EFD5-45E0-A04F-1FF82484BEA4}" srcOrd="1" destOrd="0" presId="urn:microsoft.com/office/officeart/2008/layout/VerticalCurvedList"/>
    <dgm:cxn modelId="{D1C0B358-3C2E-4EEE-A64E-3F5EF4A31521}" type="presParOf" srcId="{5C7B9FD4-5704-4B47-A532-238CB047C24E}" destId="{790940B2-6726-46D2-B074-FF94055AC8A9}" srcOrd="2" destOrd="0" presId="urn:microsoft.com/office/officeart/2008/layout/VerticalCurvedList"/>
    <dgm:cxn modelId="{A843B269-62FB-49F7-8658-6B2078355F01}" type="presParOf" srcId="{790940B2-6726-46D2-B074-FF94055AC8A9}" destId="{DA967AD2-AE1B-4CCF-A04E-13136DEB882A}" srcOrd="0" destOrd="0" presId="urn:microsoft.com/office/officeart/2008/layout/VerticalCurvedList"/>
    <dgm:cxn modelId="{939C534A-79B1-41BE-9128-85D0A641BE60}" type="presParOf" srcId="{5C7B9FD4-5704-4B47-A532-238CB047C24E}" destId="{86271AB2-442A-45FA-BA5D-9D7B3D8D657C}" srcOrd="3" destOrd="0" presId="urn:microsoft.com/office/officeart/2008/layout/VerticalCurvedList"/>
    <dgm:cxn modelId="{D03468EE-2738-4D69-A88B-C59307F313ED}" type="presParOf" srcId="{5C7B9FD4-5704-4B47-A532-238CB047C24E}" destId="{6BA84EEB-BECC-4818-8A05-71910AF47FAF}" srcOrd="4" destOrd="0" presId="urn:microsoft.com/office/officeart/2008/layout/VerticalCurvedList"/>
    <dgm:cxn modelId="{C0099585-673B-4154-8725-7347B96D4378}" type="presParOf" srcId="{6BA84EEB-BECC-4818-8A05-71910AF47FAF}" destId="{BE9E88B8-22CD-4D54-9BAF-AFB60CBC1BA9}" srcOrd="0" destOrd="0" presId="urn:microsoft.com/office/officeart/2008/layout/VerticalCurvedList"/>
    <dgm:cxn modelId="{AA938635-B722-40B2-8DB5-218EB9E4AE3C}" type="presParOf" srcId="{5C7B9FD4-5704-4B47-A532-238CB047C24E}" destId="{A5138ED0-DBE5-4DA5-AD38-BFDE7D7E3B43}" srcOrd="5" destOrd="0" presId="urn:microsoft.com/office/officeart/2008/layout/VerticalCurvedList"/>
    <dgm:cxn modelId="{E651E2F1-32E6-4C21-968E-54398750E26D}" type="presParOf" srcId="{5C7B9FD4-5704-4B47-A532-238CB047C24E}" destId="{E41C3B42-0ED5-416D-B9F2-58AC77C8661F}" srcOrd="6" destOrd="0" presId="urn:microsoft.com/office/officeart/2008/layout/VerticalCurvedList"/>
    <dgm:cxn modelId="{ADFFFEAE-0E2E-4935-9B83-D4E160DA64FB}" type="presParOf" srcId="{E41C3B42-0ED5-416D-B9F2-58AC77C8661F}" destId="{14571BF2-7771-4CC8-8070-ACB63BB09204}" srcOrd="0" destOrd="0" presId="urn:microsoft.com/office/officeart/2008/layout/VerticalCurvedList"/>
    <dgm:cxn modelId="{CBFFD52A-E746-46C8-BEDB-BBCE2CDE70EC}" type="presParOf" srcId="{5C7B9FD4-5704-4B47-A532-238CB047C24E}" destId="{A66A1FAE-B3C2-43DB-B787-8164B053C08C}" srcOrd="7" destOrd="0" presId="urn:microsoft.com/office/officeart/2008/layout/VerticalCurvedList"/>
    <dgm:cxn modelId="{553F63BF-D614-4CF0-8CEB-881F9D0B59E7}" type="presParOf" srcId="{5C7B9FD4-5704-4B47-A532-238CB047C24E}" destId="{F4121460-0DBC-41E5-B62D-03AF991D70D7}" srcOrd="8" destOrd="0" presId="urn:microsoft.com/office/officeart/2008/layout/VerticalCurvedList"/>
    <dgm:cxn modelId="{FD77F334-C181-48E3-BE0A-AE139ABB0081}" type="presParOf" srcId="{F4121460-0DBC-41E5-B62D-03AF991D70D7}" destId="{63E1AD19-5FA8-4C9B-A79B-1E43A66A3EF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02381A-B253-4CF8-B77B-679AD72BA757}">
      <dsp:nvSpPr>
        <dsp:cNvPr id="0" name=""/>
        <dsp:cNvSpPr/>
      </dsp:nvSpPr>
      <dsp:spPr>
        <a:xfrm rot="5400000">
          <a:off x="-204821" y="206070"/>
          <a:ext cx="1365473" cy="95583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31,1%</a:t>
          </a:r>
        </a:p>
      </dsp:txBody>
      <dsp:txXfrm rot="-5400000">
        <a:off x="1" y="479165"/>
        <a:ext cx="955831" cy="409642"/>
      </dsp:txXfrm>
    </dsp:sp>
    <dsp:sp modelId="{A4DD2274-6918-44E3-8B72-6F871D1945FE}">
      <dsp:nvSpPr>
        <dsp:cNvPr id="0" name=""/>
        <dsp:cNvSpPr/>
      </dsp:nvSpPr>
      <dsp:spPr>
        <a:xfrm rot="5400000">
          <a:off x="2346656" y="-1389575"/>
          <a:ext cx="887557" cy="36692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Projetos não chegam ao seu final, foram cancelados em alguma das fases do desenvolvimento.</a:t>
          </a:r>
        </a:p>
      </dsp:txBody>
      <dsp:txXfrm rot="-5400000">
        <a:off x="955832" y="44576"/>
        <a:ext cx="3625880" cy="800903"/>
      </dsp:txXfrm>
    </dsp:sp>
    <dsp:sp modelId="{6B92342C-3EC8-4EF8-9B5E-968DD4D7C2FA}">
      <dsp:nvSpPr>
        <dsp:cNvPr id="0" name=""/>
        <dsp:cNvSpPr/>
      </dsp:nvSpPr>
      <dsp:spPr>
        <a:xfrm rot="5400000">
          <a:off x="-204821" y="1374064"/>
          <a:ext cx="1365473" cy="95583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52,7%</a:t>
          </a:r>
        </a:p>
      </dsp:txBody>
      <dsp:txXfrm rot="-5400000">
        <a:off x="1" y="1647159"/>
        <a:ext cx="955831" cy="409642"/>
      </dsp:txXfrm>
    </dsp:sp>
    <dsp:sp modelId="{EFAD2E44-ABDA-4496-BFEF-EDBFCC174707}">
      <dsp:nvSpPr>
        <dsp:cNvPr id="0" name=""/>
        <dsp:cNvSpPr/>
      </dsp:nvSpPr>
      <dsp:spPr>
        <a:xfrm rot="5400000">
          <a:off x="2346656" y="-221581"/>
          <a:ext cx="887557" cy="36692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Projetos não são alterados, ou seja, tiveram um custo maior do que o orçado devido a mudanças para alcançar funcionalidades especificadas inicialmente.</a:t>
          </a:r>
        </a:p>
      </dsp:txBody>
      <dsp:txXfrm rot="-5400000">
        <a:off x="955832" y="1212570"/>
        <a:ext cx="3625880" cy="800903"/>
      </dsp:txXfrm>
    </dsp:sp>
    <dsp:sp modelId="{FA60B8E9-9DC2-42FF-9669-925C2B346014}">
      <dsp:nvSpPr>
        <dsp:cNvPr id="0" name=""/>
        <dsp:cNvSpPr/>
      </dsp:nvSpPr>
      <dsp:spPr>
        <a:xfrm rot="5400000">
          <a:off x="-204821" y="2542058"/>
          <a:ext cx="1365473" cy="95583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16,2%</a:t>
          </a:r>
        </a:p>
      </dsp:txBody>
      <dsp:txXfrm rot="-5400000">
        <a:off x="1" y="2815153"/>
        <a:ext cx="955831" cy="409642"/>
      </dsp:txXfrm>
    </dsp:sp>
    <dsp:sp modelId="{05EAFBA5-B5B6-4EC6-A0C3-C889A6E3222C}">
      <dsp:nvSpPr>
        <dsp:cNvPr id="0" name=""/>
        <dsp:cNvSpPr/>
      </dsp:nvSpPr>
      <dsp:spPr>
        <a:xfrm rot="5400000">
          <a:off x="2346656" y="946412"/>
          <a:ext cx="887557" cy="36692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Projetos foram finalizados com sucesso, ou seja, atingiram o escopo, custo e qualidade.</a:t>
          </a:r>
        </a:p>
      </dsp:txBody>
      <dsp:txXfrm rot="-5400000">
        <a:off x="955832" y="2380564"/>
        <a:ext cx="3625880" cy="8009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FEC92-6300-4F94-B2F2-BD7ABE8070DB}">
      <dsp:nvSpPr>
        <dsp:cNvPr id="0" name=""/>
        <dsp:cNvSpPr/>
      </dsp:nvSpPr>
      <dsp:spPr>
        <a:xfrm>
          <a:off x="-3282555" y="-504982"/>
          <a:ext cx="3914515" cy="3914515"/>
        </a:xfrm>
        <a:prstGeom prst="blockArc">
          <a:avLst>
            <a:gd name="adj1" fmla="val 18900000"/>
            <a:gd name="adj2" fmla="val 2700000"/>
            <a:gd name="adj3" fmla="val 552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52E777-92F1-446B-87CC-72EE9884AF43}">
      <dsp:nvSpPr>
        <dsp:cNvPr id="0" name=""/>
        <dsp:cNvSpPr/>
      </dsp:nvSpPr>
      <dsp:spPr>
        <a:xfrm>
          <a:off x="406360" y="290455"/>
          <a:ext cx="3827657" cy="5809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09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Requisitos Incompletos (</a:t>
          </a:r>
          <a:r>
            <a:rPr lang="pt-BR" sz="1400" kern="1200" dirty="0" err="1"/>
            <a:t>Incomplete</a:t>
          </a:r>
          <a:r>
            <a:rPr lang="pt-BR" sz="1400" kern="1200" dirty="0"/>
            <a:t> </a:t>
          </a:r>
          <a:r>
            <a:rPr lang="pt-BR" sz="1400" kern="1200" dirty="0" err="1"/>
            <a:t>Requirements</a:t>
          </a:r>
          <a:r>
            <a:rPr lang="pt-BR" sz="1400" kern="1200" dirty="0"/>
            <a:t>)</a:t>
          </a:r>
        </a:p>
      </dsp:txBody>
      <dsp:txXfrm>
        <a:off x="406360" y="290455"/>
        <a:ext cx="3827657" cy="580910"/>
      </dsp:txXfrm>
    </dsp:sp>
    <dsp:sp modelId="{EC00713F-26BE-40A9-A06F-30EBB5F88CD6}">
      <dsp:nvSpPr>
        <dsp:cNvPr id="0" name=""/>
        <dsp:cNvSpPr/>
      </dsp:nvSpPr>
      <dsp:spPr>
        <a:xfrm>
          <a:off x="43291" y="217841"/>
          <a:ext cx="726137" cy="726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E537C2-01B5-48D3-A1F8-D017D2188B52}">
      <dsp:nvSpPr>
        <dsp:cNvPr id="0" name=""/>
        <dsp:cNvSpPr/>
      </dsp:nvSpPr>
      <dsp:spPr>
        <a:xfrm>
          <a:off x="617520" y="1161820"/>
          <a:ext cx="3616496" cy="5809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09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Não Envolvimento do Usuário (</a:t>
          </a:r>
          <a:r>
            <a:rPr lang="pt-BR" sz="1400" kern="1200" dirty="0" err="1"/>
            <a:t>Lack</a:t>
          </a:r>
          <a:r>
            <a:rPr lang="pt-BR" sz="1400" kern="1200" dirty="0"/>
            <a:t> </a:t>
          </a:r>
          <a:r>
            <a:rPr lang="pt-BR" sz="1400" kern="1200" dirty="0" err="1"/>
            <a:t>of</a:t>
          </a:r>
          <a:r>
            <a:rPr lang="pt-BR" sz="1400" kern="1200" dirty="0"/>
            <a:t> </a:t>
          </a:r>
          <a:r>
            <a:rPr lang="pt-BR" sz="1400" kern="1200" dirty="0" err="1"/>
            <a:t>User</a:t>
          </a:r>
          <a:r>
            <a:rPr lang="pt-BR" sz="1400" kern="1200" dirty="0"/>
            <a:t> </a:t>
          </a:r>
          <a:r>
            <a:rPr lang="pt-BR" sz="1400" kern="1200" dirty="0" err="1"/>
            <a:t>Involvement</a:t>
          </a:r>
          <a:r>
            <a:rPr lang="pt-BR" sz="1400" kern="1200" dirty="0"/>
            <a:t>)</a:t>
          </a:r>
        </a:p>
      </dsp:txBody>
      <dsp:txXfrm>
        <a:off x="617520" y="1161820"/>
        <a:ext cx="3616496" cy="580910"/>
      </dsp:txXfrm>
    </dsp:sp>
    <dsp:sp modelId="{1D1A6BF8-C9EB-48D0-918A-E33FE0403329}">
      <dsp:nvSpPr>
        <dsp:cNvPr id="0" name=""/>
        <dsp:cNvSpPr/>
      </dsp:nvSpPr>
      <dsp:spPr>
        <a:xfrm>
          <a:off x="254452" y="1089206"/>
          <a:ext cx="726137" cy="726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BA7BE8-C8D3-4C75-A9F1-E53815AD7BE1}">
      <dsp:nvSpPr>
        <dsp:cNvPr id="0" name=""/>
        <dsp:cNvSpPr/>
      </dsp:nvSpPr>
      <dsp:spPr>
        <a:xfrm>
          <a:off x="406360" y="2033185"/>
          <a:ext cx="3827657" cy="5809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09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Alteração de Especificações e Requisitos (</a:t>
          </a:r>
          <a:r>
            <a:rPr lang="pt-BR" sz="1400" kern="1200" dirty="0" err="1"/>
            <a:t>Changing</a:t>
          </a:r>
          <a:r>
            <a:rPr lang="pt-BR" sz="1400" kern="1200" dirty="0"/>
            <a:t> </a:t>
          </a:r>
          <a:r>
            <a:rPr lang="pt-BR" sz="1400" kern="1200" dirty="0" err="1"/>
            <a:t>Requeriments</a:t>
          </a:r>
          <a:r>
            <a:rPr lang="pt-BR" sz="1400" kern="1200" dirty="0"/>
            <a:t> </a:t>
          </a:r>
          <a:r>
            <a:rPr lang="pt-BR" sz="1400" kern="1200" dirty="0" err="1"/>
            <a:t>and</a:t>
          </a:r>
          <a:r>
            <a:rPr lang="pt-BR" sz="1400" kern="1200" dirty="0"/>
            <a:t> </a:t>
          </a:r>
          <a:r>
            <a:rPr lang="pt-BR" sz="1400" kern="1200" dirty="0" err="1"/>
            <a:t>Specifications</a:t>
          </a:r>
          <a:r>
            <a:rPr lang="pt-BR" sz="1400" kern="1200" dirty="0"/>
            <a:t>)</a:t>
          </a:r>
        </a:p>
      </dsp:txBody>
      <dsp:txXfrm>
        <a:off x="406360" y="2033185"/>
        <a:ext cx="3827657" cy="580910"/>
      </dsp:txXfrm>
    </dsp:sp>
    <dsp:sp modelId="{591043D6-6DC5-47F4-8423-C6E2E54AEF3D}">
      <dsp:nvSpPr>
        <dsp:cNvPr id="0" name=""/>
        <dsp:cNvSpPr/>
      </dsp:nvSpPr>
      <dsp:spPr>
        <a:xfrm>
          <a:off x="43291" y="1960571"/>
          <a:ext cx="726137" cy="726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3FEE2-4219-476C-841A-614566F8D200}">
      <dsp:nvSpPr>
        <dsp:cNvPr id="0" name=""/>
        <dsp:cNvSpPr/>
      </dsp:nvSpPr>
      <dsp:spPr>
        <a:xfrm rot="10800000">
          <a:off x="1579034" y="678"/>
          <a:ext cx="5472684" cy="802305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794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Diminuem custos tanto de tempo quanto financeiro</a:t>
          </a:r>
        </a:p>
      </dsp:txBody>
      <dsp:txXfrm rot="10800000">
        <a:off x="1779610" y="678"/>
        <a:ext cx="5272108" cy="802305"/>
      </dsp:txXfrm>
    </dsp:sp>
    <dsp:sp modelId="{63C11F72-F47C-4374-B669-8CD434E1FAB4}">
      <dsp:nvSpPr>
        <dsp:cNvPr id="0" name=""/>
        <dsp:cNvSpPr/>
      </dsp:nvSpPr>
      <dsp:spPr>
        <a:xfrm>
          <a:off x="1177881" y="678"/>
          <a:ext cx="802305" cy="80230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DD689A-A031-4FE6-8205-D1A43244E74F}">
      <dsp:nvSpPr>
        <dsp:cNvPr id="0" name=""/>
        <dsp:cNvSpPr/>
      </dsp:nvSpPr>
      <dsp:spPr>
        <a:xfrm rot="10800000">
          <a:off x="1579034" y="1042478"/>
          <a:ext cx="5472684" cy="802305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794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Aumentam a qualidade do sistema final</a:t>
          </a:r>
        </a:p>
      </dsp:txBody>
      <dsp:txXfrm rot="10800000">
        <a:off x="1779610" y="1042478"/>
        <a:ext cx="5272108" cy="802305"/>
      </dsp:txXfrm>
    </dsp:sp>
    <dsp:sp modelId="{B7EE5662-65ED-4A66-AE87-EC75E6C62701}">
      <dsp:nvSpPr>
        <dsp:cNvPr id="0" name=""/>
        <dsp:cNvSpPr/>
      </dsp:nvSpPr>
      <dsp:spPr>
        <a:xfrm>
          <a:off x="1177881" y="1042478"/>
          <a:ext cx="802305" cy="802305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822A8-4545-431A-9B8F-1826EBF6BA58}">
      <dsp:nvSpPr>
        <dsp:cNvPr id="0" name=""/>
        <dsp:cNvSpPr/>
      </dsp:nvSpPr>
      <dsp:spPr>
        <a:xfrm rot="10800000">
          <a:off x="1579034" y="2084278"/>
          <a:ext cx="5472684" cy="802305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794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Fornecem um </a:t>
          </a:r>
          <a:r>
            <a:rPr lang="pt-BR" sz="1600" kern="1200" dirty="0" err="1"/>
            <a:t>checklist</a:t>
          </a:r>
          <a:r>
            <a:rPr lang="pt-BR" sz="1600" kern="1200" dirty="0"/>
            <a:t> para o aceite final do cliente juntamente com um “contrato” sobre quais funções o software disponibilizará</a:t>
          </a:r>
        </a:p>
      </dsp:txBody>
      <dsp:txXfrm rot="10800000">
        <a:off x="1779610" y="2084278"/>
        <a:ext cx="5272108" cy="802305"/>
      </dsp:txXfrm>
    </dsp:sp>
    <dsp:sp modelId="{C5260154-7BA5-4C0E-A00B-7ADDD1C4CBF3}">
      <dsp:nvSpPr>
        <dsp:cNvPr id="0" name=""/>
        <dsp:cNvSpPr/>
      </dsp:nvSpPr>
      <dsp:spPr>
        <a:xfrm>
          <a:off x="1177881" y="2084278"/>
          <a:ext cx="802305" cy="802305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D6388-313E-45A1-924F-E33AB094140D}">
      <dsp:nvSpPr>
        <dsp:cNvPr id="0" name=""/>
        <dsp:cNvSpPr/>
      </dsp:nvSpPr>
      <dsp:spPr>
        <a:xfrm rot="10800000">
          <a:off x="1579034" y="3126078"/>
          <a:ext cx="5472684" cy="802305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794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Evitam possíveis retrabalhos</a:t>
          </a:r>
        </a:p>
      </dsp:txBody>
      <dsp:txXfrm rot="10800000">
        <a:off x="1779610" y="3126078"/>
        <a:ext cx="5272108" cy="802305"/>
      </dsp:txXfrm>
    </dsp:sp>
    <dsp:sp modelId="{A6395745-725D-42AD-A2EE-7184FEA2E2E0}">
      <dsp:nvSpPr>
        <dsp:cNvPr id="0" name=""/>
        <dsp:cNvSpPr/>
      </dsp:nvSpPr>
      <dsp:spPr>
        <a:xfrm>
          <a:off x="1177881" y="3126078"/>
          <a:ext cx="802305" cy="802305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69734-9473-4B7E-B4B6-FD59EECEB0AD}">
      <dsp:nvSpPr>
        <dsp:cNvPr id="0" name=""/>
        <dsp:cNvSpPr/>
      </dsp:nvSpPr>
      <dsp:spPr>
        <a:xfrm>
          <a:off x="0" y="0"/>
          <a:ext cx="8229600" cy="1354931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b="1" kern="1200" dirty="0"/>
            <a:t>Os requisitos podem ser classificados em:</a:t>
          </a:r>
        </a:p>
      </dsp:txBody>
      <dsp:txXfrm>
        <a:off x="0" y="0"/>
        <a:ext cx="8229600" cy="1354931"/>
      </dsp:txXfrm>
    </dsp:sp>
    <dsp:sp modelId="{EF5EB0DE-0D44-44C7-AC42-BE8C55E0BC65}">
      <dsp:nvSpPr>
        <dsp:cNvPr id="0" name=""/>
        <dsp:cNvSpPr/>
      </dsp:nvSpPr>
      <dsp:spPr>
        <a:xfrm>
          <a:off x="0" y="1354931"/>
          <a:ext cx="4114799" cy="284535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Requisitos Funcionais</a:t>
          </a:r>
        </a:p>
      </dsp:txBody>
      <dsp:txXfrm>
        <a:off x="0" y="1354931"/>
        <a:ext cx="4114799" cy="2845355"/>
      </dsp:txXfrm>
    </dsp:sp>
    <dsp:sp modelId="{B225CCEF-E902-46C4-882B-D4E307510FD3}">
      <dsp:nvSpPr>
        <dsp:cNvPr id="0" name=""/>
        <dsp:cNvSpPr/>
      </dsp:nvSpPr>
      <dsp:spPr>
        <a:xfrm>
          <a:off x="4114800" y="1354931"/>
          <a:ext cx="4114799" cy="284535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Requisitos Não Funcionais</a:t>
          </a:r>
        </a:p>
      </dsp:txBody>
      <dsp:txXfrm>
        <a:off x="4114800" y="1354931"/>
        <a:ext cx="4114799" cy="2845355"/>
      </dsp:txXfrm>
    </dsp:sp>
    <dsp:sp modelId="{D0AC36C7-DC41-460F-8CA4-041757D20E2C}">
      <dsp:nvSpPr>
        <dsp:cNvPr id="0" name=""/>
        <dsp:cNvSpPr/>
      </dsp:nvSpPr>
      <dsp:spPr>
        <a:xfrm>
          <a:off x="0" y="4200287"/>
          <a:ext cx="8229600" cy="316150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648805-4889-4C09-85EC-35E88EE31DC9}">
      <dsp:nvSpPr>
        <dsp:cNvPr id="0" name=""/>
        <dsp:cNvSpPr/>
      </dsp:nvSpPr>
      <dsp:spPr>
        <a:xfrm>
          <a:off x="-4593403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016C73-ECC0-46D8-8728-743ACB0AA073}">
      <dsp:nvSpPr>
        <dsp:cNvPr id="0" name=""/>
        <dsp:cNvSpPr/>
      </dsp:nvSpPr>
      <dsp:spPr>
        <a:xfrm>
          <a:off x="285089" y="184749"/>
          <a:ext cx="5756656" cy="3693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0" kern="1200" dirty="0"/>
            <a:t>Usabilidade</a:t>
          </a:r>
        </a:p>
      </dsp:txBody>
      <dsp:txXfrm>
        <a:off x="285089" y="184749"/>
        <a:ext cx="5756656" cy="369336"/>
      </dsp:txXfrm>
    </dsp:sp>
    <dsp:sp modelId="{A04AA4AB-5AD8-466F-A03E-47DCF3F61665}">
      <dsp:nvSpPr>
        <dsp:cNvPr id="0" name=""/>
        <dsp:cNvSpPr/>
      </dsp:nvSpPr>
      <dsp:spPr>
        <a:xfrm>
          <a:off x="54254" y="138582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119C6C-ABC6-4D40-8DAB-4D2C2AB701EF}">
      <dsp:nvSpPr>
        <dsp:cNvPr id="0" name=""/>
        <dsp:cNvSpPr/>
      </dsp:nvSpPr>
      <dsp:spPr>
        <a:xfrm>
          <a:off x="619556" y="720080"/>
          <a:ext cx="5422188" cy="3693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0" kern="1200" dirty="0"/>
            <a:t>Confiabilidade</a:t>
          </a:r>
        </a:p>
      </dsp:txBody>
      <dsp:txXfrm>
        <a:off x="619556" y="720080"/>
        <a:ext cx="5422188" cy="369336"/>
      </dsp:txXfrm>
    </dsp:sp>
    <dsp:sp modelId="{87A58A04-0B6E-4F93-B35F-ACE4A498F3A8}">
      <dsp:nvSpPr>
        <dsp:cNvPr id="0" name=""/>
        <dsp:cNvSpPr/>
      </dsp:nvSpPr>
      <dsp:spPr>
        <a:xfrm>
          <a:off x="388721" y="692912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D8A4A-D122-4BA6-BE30-C1733D1982A8}">
      <dsp:nvSpPr>
        <dsp:cNvPr id="0" name=""/>
        <dsp:cNvSpPr/>
      </dsp:nvSpPr>
      <dsp:spPr>
        <a:xfrm>
          <a:off x="802843" y="1293002"/>
          <a:ext cx="5238902" cy="3693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0" kern="1200" dirty="0"/>
            <a:t>Desempenho</a:t>
          </a:r>
        </a:p>
      </dsp:txBody>
      <dsp:txXfrm>
        <a:off x="802843" y="1293002"/>
        <a:ext cx="5238902" cy="369336"/>
      </dsp:txXfrm>
    </dsp:sp>
    <dsp:sp modelId="{95F257B6-446D-4D6F-AF81-A54AC72342E8}">
      <dsp:nvSpPr>
        <dsp:cNvPr id="0" name=""/>
        <dsp:cNvSpPr/>
      </dsp:nvSpPr>
      <dsp:spPr>
        <a:xfrm>
          <a:off x="572007" y="1246835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1D6FE-8D30-4A82-BC1E-04A9085988DD}">
      <dsp:nvSpPr>
        <dsp:cNvPr id="0" name=""/>
        <dsp:cNvSpPr/>
      </dsp:nvSpPr>
      <dsp:spPr>
        <a:xfrm>
          <a:off x="861364" y="1847331"/>
          <a:ext cx="5180380" cy="3693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0" kern="1200" dirty="0"/>
            <a:t>Segurança</a:t>
          </a:r>
        </a:p>
      </dsp:txBody>
      <dsp:txXfrm>
        <a:off x="861364" y="1847331"/>
        <a:ext cx="5180380" cy="369336"/>
      </dsp:txXfrm>
    </dsp:sp>
    <dsp:sp modelId="{1919CDCB-C4A7-44FD-9E63-5D2C317C83A4}">
      <dsp:nvSpPr>
        <dsp:cNvPr id="0" name=""/>
        <dsp:cNvSpPr/>
      </dsp:nvSpPr>
      <dsp:spPr>
        <a:xfrm>
          <a:off x="630529" y="1801164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977FE-9B28-44D0-9422-A968B5F10450}">
      <dsp:nvSpPr>
        <dsp:cNvPr id="0" name=""/>
        <dsp:cNvSpPr/>
      </dsp:nvSpPr>
      <dsp:spPr>
        <a:xfrm>
          <a:off x="802843" y="2401661"/>
          <a:ext cx="5238902" cy="3693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0" kern="1200" dirty="0"/>
            <a:t>Distribuição</a:t>
          </a:r>
        </a:p>
      </dsp:txBody>
      <dsp:txXfrm>
        <a:off x="802843" y="2401661"/>
        <a:ext cx="5238902" cy="369336"/>
      </dsp:txXfrm>
    </dsp:sp>
    <dsp:sp modelId="{821AE842-7AB1-405E-AFDF-627801F38D7E}">
      <dsp:nvSpPr>
        <dsp:cNvPr id="0" name=""/>
        <dsp:cNvSpPr/>
      </dsp:nvSpPr>
      <dsp:spPr>
        <a:xfrm>
          <a:off x="572007" y="2355494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7AC2EC-0ECF-42BC-83ED-61BC510B1D70}">
      <dsp:nvSpPr>
        <dsp:cNvPr id="0" name=""/>
        <dsp:cNvSpPr/>
      </dsp:nvSpPr>
      <dsp:spPr>
        <a:xfrm>
          <a:off x="619556" y="2955584"/>
          <a:ext cx="5422188" cy="3693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0" kern="1200" dirty="0"/>
            <a:t>Adequação a padrões</a:t>
          </a:r>
        </a:p>
      </dsp:txBody>
      <dsp:txXfrm>
        <a:off x="619556" y="2955584"/>
        <a:ext cx="5422188" cy="369336"/>
      </dsp:txXfrm>
    </dsp:sp>
    <dsp:sp modelId="{92CC80F3-FD34-426A-82F2-EF6E30AB896B}">
      <dsp:nvSpPr>
        <dsp:cNvPr id="0" name=""/>
        <dsp:cNvSpPr/>
      </dsp:nvSpPr>
      <dsp:spPr>
        <a:xfrm>
          <a:off x="388721" y="2909417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B578D-2296-41FB-AEBB-788D1B8B8F24}">
      <dsp:nvSpPr>
        <dsp:cNvPr id="0" name=""/>
        <dsp:cNvSpPr/>
      </dsp:nvSpPr>
      <dsp:spPr>
        <a:xfrm>
          <a:off x="285089" y="3509914"/>
          <a:ext cx="5756656" cy="3693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0" kern="1200" dirty="0"/>
            <a:t>Restrições de hardware e software</a:t>
          </a:r>
        </a:p>
      </dsp:txBody>
      <dsp:txXfrm>
        <a:off x="285089" y="3509914"/>
        <a:ext cx="5756656" cy="369336"/>
      </dsp:txXfrm>
    </dsp:sp>
    <dsp:sp modelId="{AAB69EE2-797B-42BF-8335-C00B2E435D5E}">
      <dsp:nvSpPr>
        <dsp:cNvPr id="0" name=""/>
        <dsp:cNvSpPr/>
      </dsp:nvSpPr>
      <dsp:spPr>
        <a:xfrm>
          <a:off x="54254" y="3463747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4539E-A671-4BCD-9965-98E3B9B6959D}">
      <dsp:nvSpPr>
        <dsp:cNvPr id="0" name=""/>
        <dsp:cNvSpPr/>
      </dsp:nvSpPr>
      <dsp:spPr>
        <a:xfrm>
          <a:off x="-4441670" y="-681198"/>
          <a:ext cx="5291460" cy="5291460"/>
        </a:xfrm>
        <a:prstGeom prst="blockArc">
          <a:avLst>
            <a:gd name="adj1" fmla="val 18900000"/>
            <a:gd name="adj2" fmla="val 2700000"/>
            <a:gd name="adj3" fmla="val 408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1C61C5-EFD5-45E0-A04F-1FF82484BEA4}">
      <dsp:nvSpPr>
        <dsp:cNvPr id="0" name=""/>
        <dsp:cNvSpPr/>
      </dsp:nvSpPr>
      <dsp:spPr>
        <a:xfrm>
          <a:off x="445149" y="302066"/>
          <a:ext cx="7731394" cy="6044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978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Usuários normalmente não tem uma ideia exata do sistema por ele requerido nem muito menos do que o seu negócio realmente necessita</a:t>
          </a:r>
        </a:p>
      </dsp:txBody>
      <dsp:txXfrm>
        <a:off x="445149" y="302066"/>
        <a:ext cx="7731394" cy="604447"/>
      </dsp:txXfrm>
    </dsp:sp>
    <dsp:sp modelId="{DA967AD2-AE1B-4CCF-A04E-13136DEB882A}">
      <dsp:nvSpPr>
        <dsp:cNvPr id="0" name=""/>
        <dsp:cNvSpPr/>
      </dsp:nvSpPr>
      <dsp:spPr>
        <a:xfrm>
          <a:off x="67370" y="226510"/>
          <a:ext cx="755558" cy="7555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271AB2-442A-45FA-BA5D-9D7B3D8D657C}">
      <dsp:nvSpPr>
        <dsp:cNvPr id="0" name=""/>
        <dsp:cNvSpPr/>
      </dsp:nvSpPr>
      <dsp:spPr>
        <a:xfrm>
          <a:off x="791693" y="1208894"/>
          <a:ext cx="7384851" cy="6044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978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Usuários têm dificuldades para descrever seu conhecimento sobre o domínio do problema;</a:t>
          </a:r>
        </a:p>
      </dsp:txBody>
      <dsp:txXfrm>
        <a:off x="791693" y="1208894"/>
        <a:ext cx="7384851" cy="604447"/>
      </dsp:txXfrm>
    </dsp:sp>
    <dsp:sp modelId="{BE9E88B8-22CD-4D54-9BAF-AFB60CBC1BA9}">
      <dsp:nvSpPr>
        <dsp:cNvPr id="0" name=""/>
        <dsp:cNvSpPr/>
      </dsp:nvSpPr>
      <dsp:spPr>
        <a:xfrm>
          <a:off x="413913" y="1133338"/>
          <a:ext cx="755558" cy="7555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138ED0-DBE5-4DA5-AD38-BFDE7D7E3B43}">
      <dsp:nvSpPr>
        <dsp:cNvPr id="0" name=""/>
        <dsp:cNvSpPr/>
      </dsp:nvSpPr>
      <dsp:spPr>
        <a:xfrm>
          <a:off x="791693" y="2115721"/>
          <a:ext cx="7384851" cy="6044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978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Usuários e analistas têm postos de vistas diferentes no que se refere a problemas. Isto ocorre normalmente devido a suas formações em áreas distintas;</a:t>
          </a:r>
        </a:p>
      </dsp:txBody>
      <dsp:txXfrm>
        <a:off x="791693" y="2115721"/>
        <a:ext cx="7384851" cy="604447"/>
      </dsp:txXfrm>
    </dsp:sp>
    <dsp:sp modelId="{14571BF2-7771-4CC8-8070-ACB63BB09204}">
      <dsp:nvSpPr>
        <dsp:cNvPr id="0" name=""/>
        <dsp:cNvSpPr/>
      </dsp:nvSpPr>
      <dsp:spPr>
        <a:xfrm>
          <a:off x="413913" y="2040165"/>
          <a:ext cx="755558" cy="7555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6A1FAE-B3C2-43DB-B787-8164B053C08C}">
      <dsp:nvSpPr>
        <dsp:cNvPr id="0" name=""/>
        <dsp:cNvSpPr/>
      </dsp:nvSpPr>
      <dsp:spPr>
        <a:xfrm>
          <a:off x="445149" y="3022549"/>
          <a:ext cx="7731394" cy="6044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978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Usuários podem implicar com o novo software e prontamente negarem-se a realizar a elicitação, podendo até sabotarem esta parte do processo.</a:t>
          </a:r>
        </a:p>
      </dsp:txBody>
      <dsp:txXfrm>
        <a:off x="445149" y="3022549"/>
        <a:ext cx="7731394" cy="604447"/>
      </dsp:txXfrm>
    </dsp:sp>
    <dsp:sp modelId="{63E1AD19-5FA8-4C9B-A79B-1E43A66A3EFD}">
      <dsp:nvSpPr>
        <dsp:cNvPr id="0" name=""/>
        <dsp:cNvSpPr/>
      </dsp:nvSpPr>
      <dsp:spPr>
        <a:xfrm>
          <a:off x="67370" y="2946993"/>
          <a:ext cx="755558" cy="7555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873CA-932B-48BA-91B5-7C7B27D44288}" type="datetimeFigureOut">
              <a:rPr lang="pt-BR" smtClean="0"/>
              <a:pPr/>
              <a:t>01/02/2023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97618-178A-45E8-9CBA-E0D3945A58B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92219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857" r="13398"/>
          <a:stretch/>
        </p:blipFill>
        <p:spPr>
          <a:xfrm>
            <a:off x="0" y="-27384"/>
            <a:ext cx="9144000" cy="144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7592748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1196751"/>
            <a:ext cx="5486400" cy="35308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xmlns="" val="511392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xmlns="" val="317187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xmlns="" val="3919538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10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329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xmlns="" val="888763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033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xmlns="" val="162914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492897"/>
            <a:ext cx="4038600" cy="35283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492897"/>
            <a:ext cx="4038600" cy="35283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xmlns="" val="117750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xmlns="" val="350631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xmlns="" val="2398999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41789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1268761"/>
            <a:ext cx="5111750" cy="475252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2564904"/>
            <a:ext cx="3008313" cy="34843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  <p:sp>
        <p:nvSpPr>
          <p:cNvPr id="8" name="Título 1"/>
          <p:cNvSpPr txBox="1">
            <a:spLocks/>
          </p:cNvSpPr>
          <p:nvPr userDrawn="1"/>
        </p:nvSpPr>
        <p:spPr>
          <a:xfrm>
            <a:off x="467544" y="1268760"/>
            <a:ext cx="3008313" cy="1162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2000" b="1"/>
            </a:lvl1pPr>
          </a:lstStyle>
          <a:p>
            <a:pPr>
              <a:spcBef>
                <a:spcPct val="0"/>
              </a:spcBef>
              <a:defRPr/>
            </a:pPr>
            <a:r>
              <a:rPr lang="pt-BR" dirty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xmlns="" val="2436520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642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2000240"/>
            <a:ext cx="8229600" cy="3929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14282" y="6299399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grpSp>
        <p:nvGrpSpPr>
          <p:cNvPr id="5" name="Grupo 4"/>
          <p:cNvGrpSpPr/>
          <p:nvPr userDrawn="1"/>
        </p:nvGrpSpPr>
        <p:grpSpPr>
          <a:xfrm>
            <a:off x="7452320" y="6125202"/>
            <a:ext cx="1656184" cy="688174"/>
            <a:chOff x="7452320" y="6125202"/>
            <a:chExt cx="1691680" cy="714348"/>
          </a:xfrm>
        </p:grpSpPr>
        <p:sp>
          <p:nvSpPr>
            <p:cNvPr id="6" name="Retângulo 5"/>
            <p:cNvSpPr/>
            <p:nvPr userDrawn="1"/>
          </p:nvSpPr>
          <p:spPr>
            <a:xfrm>
              <a:off x="7452320" y="6125202"/>
              <a:ext cx="1691680" cy="714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485436" y="6153750"/>
              <a:ext cx="1623068" cy="587618"/>
            </a:xfrm>
            <a:prstGeom prst="rect">
              <a:avLst/>
            </a:prstGeom>
          </p:spPr>
        </p:pic>
      </p:grpSp>
      <p:sp>
        <p:nvSpPr>
          <p:cNvPr id="8" name="CaixaDeTexto 7"/>
          <p:cNvSpPr txBox="1"/>
          <p:nvPr userDrawn="1"/>
        </p:nvSpPr>
        <p:spPr>
          <a:xfrm>
            <a:off x="214282" y="6299399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grpSp>
        <p:nvGrpSpPr>
          <p:cNvPr id="10" name="Grupo 9"/>
          <p:cNvGrpSpPr/>
          <p:nvPr userDrawn="1"/>
        </p:nvGrpSpPr>
        <p:grpSpPr>
          <a:xfrm>
            <a:off x="7452320" y="6125202"/>
            <a:ext cx="1656184" cy="688174"/>
            <a:chOff x="7452320" y="6125202"/>
            <a:chExt cx="1691680" cy="714348"/>
          </a:xfrm>
        </p:grpSpPr>
        <p:sp>
          <p:nvSpPr>
            <p:cNvPr id="11" name="Retângulo 10"/>
            <p:cNvSpPr/>
            <p:nvPr userDrawn="1"/>
          </p:nvSpPr>
          <p:spPr>
            <a:xfrm>
              <a:off x="7452320" y="6125202"/>
              <a:ext cx="1691680" cy="714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485436" y="6153750"/>
              <a:ext cx="1623068" cy="587618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Grupo 13"/>
          <p:cNvGrpSpPr/>
          <p:nvPr userDrawn="1"/>
        </p:nvGrpSpPr>
        <p:grpSpPr>
          <a:xfrm>
            <a:off x="0" y="6453336"/>
            <a:ext cx="7710938" cy="411870"/>
            <a:chOff x="0" y="4437643"/>
            <a:chExt cx="7380312" cy="720000"/>
          </a:xfrm>
        </p:grpSpPr>
        <p:sp>
          <p:nvSpPr>
            <p:cNvPr id="15" name="Retângulo 14"/>
            <p:cNvSpPr/>
            <p:nvPr/>
          </p:nvSpPr>
          <p:spPr>
            <a:xfrm>
              <a:off x="0" y="4437643"/>
              <a:ext cx="755576" cy="720000"/>
            </a:xfrm>
            <a:prstGeom prst="rect">
              <a:avLst/>
            </a:prstGeom>
            <a:solidFill>
              <a:srgbClr val="376C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755576" y="4437643"/>
              <a:ext cx="2160240" cy="72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3203848" y="4437643"/>
              <a:ext cx="1152128" cy="72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4355976" y="4437643"/>
              <a:ext cx="1656184" cy="720000"/>
            </a:xfrm>
            <a:prstGeom prst="rect">
              <a:avLst/>
            </a:prstGeom>
            <a:solidFill>
              <a:srgbClr val="376C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6300192" y="4437643"/>
              <a:ext cx="1080120" cy="72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99" t="17980" r="2784" b="24672"/>
          <a:stretch/>
        </p:blipFill>
        <p:spPr>
          <a:xfrm>
            <a:off x="8028384" y="6433030"/>
            <a:ext cx="930443" cy="40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7447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0033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3300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33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33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3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3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microsoft.com/office/2007/relationships/diagramDrawing" Target="../diagrams/drawing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611188" y="2132856"/>
            <a:ext cx="7921625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500" dirty="0">
                <a:latin typeface="Cambria" panose="02040503050406030204" pitchFamily="18" charset="0"/>
                <a:cs typeface="Arial" pitchFamily="34" charset="0"/>
              </a:rPr>
              <a:t>Técnico em </a:t>
            </a:r>
          </a:p>
          <a:p>
            <a:r>
              <a:rPr lang="pt-BR" sz="6500" dirty="0">
                <a:latin typeface="Cambria" panose="02040503050406030204" pitchFamily="18" charset="0"/>
                <a:cs typeface="Arial" pitchFamily="34" charset="0"/>
              </a:rPr>
              <a:t>Desenvolvimento </a:t>
            </a:r>
          </a:p>
          <a:p>
            <a:r>
              <a:rPr lang="pt-BR" sz="6500" dirty="0">
                <a:latin typeface="Cambria" panose="02040503050406030204" pitchFamily="18" charset="0"/>
                <a:cs typeface="Arial" pitchFamily="34" charset="0"/>
              </a:rPr>
              <a:t>de sistemas</a:t>
            </a:r>
          </a:p>
          <a:p>
            <a:r>
              <a:rPr lang="pt-BR" sz="6500" dirty="0">
                <a:latin typeface="Cambria" panose="02040503050406030204" pitchFamily="18" charset="0"/>
                <a:cs typeface="Arial" pitchFamily="34" charset="0"/>
              </a:rPr>
              <a:t>Módulo III</a:t>
            </a:r>
          </a:p>
        </p:txBody>
      </p:sp>
    </p:spTree>
    <p:extLst>
      <p:ext uri="{BB962C8B-B14F-4D97-AF65-F5344CB8AC3E}">
        <p14:creationId xmlns:p14="http://schemas.microsoft.com/office/powerpoint/2010/main" xmlns="" val="3669526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0046"/>
            <a:ext cx="8229600" cy="857248"/>
          </a:xfrm>
        </p:spPr>
        <p:txBody>
          <a:bodyPr/>
          <a:lstStyle/>
          <a:p>
            <a:pPr algn="r"/>
            <a:r>
              <a:rPr lang="pt-BR" dirty="0"/>
              <a:t>Um pouco de história...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/>
              <a:t>A engenharia de software de acordo com </a:t>
            </a:r>
            <a:r>
              <a:rPr lang="pt-BR" dirty="0" err="1"/>
              <a:t>Sommerville</a:t>
            </a:r>
            <a:r>
              <a:rPr lang="pt-BR" dirty="0"/>
              <a:t> (2011) é um ramo de engenharia relacionada com todos os aspectos da produção de software, desde a especificação até a manutenção. Inicialmente proposto em 1968 em uma conferência organizada para discutir o que foi então chamado de ‘crise de software’, resultando diretamente da introdução de novo hardware de computador baseado em circuitos integrados, que decorre em softwares de maior complexidade a cada nova versão.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3795242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0046"/>
            <a:ext cx="8229600" cy="857248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Processo de Engenharia de 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372538"/>
          </a:xfrm>
        </p:spPr>
        <p:txBody>
          <a:bodyPr>
            <a:normAutofit/>
          </a:bodyPr>
          <a:lstStyle/>
          <a:p>
            <a:r>
              <a:rPr lang="pt-BR" sz="2600" dirty="0"/>
              <a:t>É uma subfase da Engenharia de requisitos;</a:t>
            </a:r>
          </a:p>
          <a:p>
            <a:endParaRPr lang="pt-BR" sz="2600" dirty="0"/>
          </a:p>
          <a:p>
            <a:r>
              <a:rPr lang="pt-BR" sz="2600" dirty="0"/>
              <a:t>Objetivo é gerar e gerenciar todos os requisitos do sistema, disponibilizando artifícios que permitam a execução das atividades de levantamento, modelagem, engenharia e documentação dos requisitos;</a:t>
            </a:r>
          </a:p>
          <a:p>
            <a:endParaRPr lang="pt-BR" sz="2600" dirty="0"/>
          </a:p>
          <a:p>
            <a:r>
              <a:rPr lang="pt-BR" sz="2600" dirty="0"/>
              <a:t>Gera artefatos que são utilizados em todas as fases do desenvolvimento de softwares.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3653094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2912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Importância da Engenharia de 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228522"/>
          </a:xfrm>
        </p:spPr>
        <p:txBody>
          <a:bodyPr/>
          <a:lstStyle/>
          <a:p>
            <a:r>
              <a:rPr lang="pt-BR" sz="2800" dirty="0"/>
              <a:t>É comum encontrarmos projetos de desenvolvimento de softwares que não dão a devida importância a engenharia de requisitos, porém estudos comprovam a importância desta fase para concepção do software sem riscos e com a devida qualidade. 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8DD5656E-4CDF-63B3-EE11-742986B34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3815069"/>
            <a:ext cx="2793478" cy="209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91276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0046"/>
            <a:ext cx="8229600" cy="857248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Importância da Engenharia de 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63331"/>
            <a:ext cx="8229600" cy="2500330"/>
          </a:xfrm>
        </p:spPr>
        <p:txBody>
          <a:bodyPr>
            <a:normAutofit/>
          </a:bodyPr>
          <a:lstStyle/>
          <a:p>
            <a:r>
              <a:rPr lang="pt-BR" sz="2000" dirty="0"/>
              <a:t>Fase de com menor custo de desenvolvimento é a de engenharia de requisitos;</a:t>
            </a:r>
          </a:p>
          <a:p>
            <a:r>
              <a:rPr lang="pt-BR" sz="2000" dirty="0"/>
              <a:t>Fase de maior custo de desenvolvimento é a fase de manutenção;</a:t>
            </a:r>
          </a:p>
          <a:p>
            <a:r>
              <a:rPr lang="pt-BR" sz="2000" dirty="0"/>
              <a:t>Fase de engenharia é onde a maioria dos erros são inseridos e é a fase na qual é menos custoso a correção dos erros. </a:t>
            </a:r>
          </a:p>
          <a:p>
            <a:r>
              <a:rPr lang="pt-BR" sz="2000" dirty="0"/>
              <a:t>Caso os erros não sejam tratados logo podemos verificar que o custo aumenta à medida que as fases do desenvolvimento vão passando.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D2FEF9B4-5701-CE86-F017-C0D021A55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52" y="1551337"/>
            <a:ext cx="5627096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7065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2079"/>
            <a:ext cx="8229600" cy="733182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Importância da Engenharia de Requisitos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2400CE3E-FF06-3B6E-10DD-3FE9AABE1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808" y="1705364"/>
            <a:ext cx="8108383" cy="42187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881D9A1-68D3-6D31-3739-649F9FF68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78" y="3122807"/>
            <a:ext cx="7303641" cy="13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4440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017" y="404664"/>
            <a:ext cx="8229600" cy="857248"/>
          </a:xfrm>
        </p:spPr>
        <p:txBody>
          <a:bodyPr/>
          <a:lstStyle/>
          <a:p>
            <a:pPr algn="r"/>
            <a:r>
              <a:rPr lang="pt-BR" dirty="0"/>
              <a:t>Importância da ER em números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16554"/>
          </a:xfrm>
        </p:spPr>
        <p:txBody>
          <a:bodyPr/>
          <a:lstStyle/>
          <a:p>
            <a:r>
              <a:rPr lang="pt-BR" sz="2400" dirty="0"/>
              <a:t>Segundo estudo realizado pelo STANDISH GROUP (1995), com 8.000 projetos de software de 350 empresas nos mostra que:</a:t>
            </a:r>
          </a:p>
          <a:p>
            <a:endParaRPr lang="pt-BR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xmlns="" id="{36D0273C-0047-346B-ABDB-CDB6F783A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830322633"/>
              </p:ext>
            </p:extLst>
          </p:nvPr>
        </p:nvGraphicFramePr>
        <p:xfrm>
          <a:off x="486932" y="2395590"/>
          <a:ext cx="4625039" cy="3703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B3393102-8C8A-D4E2-C420-A34F74755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722" y="2988637"/>
            <a:ext cx="3115326" cy="251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5783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23" y="424801"/>
            <a:ext cx="8229600" cy="517158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Importância da ER em números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88562"/>
          </a:xfrm>
        </p:spPr>
        <p:txBody>
          <a:bodyPr/>
          <a:lstStyle/>
          <a:p>
            <a:r>
              <a:rPr lang="pt-BR" sz="2400" dirty="0"/>
              <a:t>O mesmo estudo nos mostra uma engenharia mais detalhada no que se diz respeito aos 10 fatores críticos que levam os projetos a serem cancelados. Três fatores têm ligação direta com a fase de engenharia de requisitos, são eles: 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3D8BB137-5A9E-FBE2-65EC-B6F5171FE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86" y="3157876"/>
            <a:ext cx="3920068" cy="2359356"/>
          </a:xfrm>
          <a:prstGeom prst="rect">
            <a:avLst/>
          </a:prstGeom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xmlns="" id="{9739ED49-64D1-F0C1-0091-9AA8A256B1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3768819830"/>
              </p:ext>
            </p:extLst>
          </p:nvPr>
        </p:nvGraphicFramePr>
        <p:xfrm>
          <a:off x="4350691" y="2885279"/>
          <a:ext cx="4270892" cy="2904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878326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12"/>
            <a:ext cx="8229600" cy="517158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Informação Importante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BE2394B9-A1B7-1481-F11E-DD89D68D3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116" y="1100126"/>
            <a:ext cx="6553768" cy="465774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1644D521-ED28-39BB-6004-CDF5FBB9C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327" y="2924944"/>
            <a:ext cx="5135346" cy="213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2009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2FD92F37-8569-6A96-F389-BCF36C3A3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47962"/>
            <a:ext cx="7772400" cy="1362075"/>
          </a:xfrm>
        </p:spPr>
        <p:txBody>
          <a:bodyPr/>
          <a:lstStyle/>
          <a:p>
            <a:pPr algn="ctr"/>
            <a:r>
              <a:rPr lang="pt-BR" dirty="0"/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xmlns="" val="3901468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589166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Conceito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F6E14A18-9DC8-35CE-FF28-18225412E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56792"/>
            <a:ext cx="8229600" cy="10603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34F5A847-D049-BB3C-4656-7B259700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71" y="3040191"/>
            <a:ext cx="8327858" cy="18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0702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611187" y="2780928"/>
            <a:ext cx="7921625" cy="18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Cambria" panose="02040503050406030204" pitchFamily="18" charset="0"/>
                <a:ea typeface="Cambria" panose="02040503050406030204" pitchFamily="18" charset="0"/>
              </a:rPr>
              <a:t>ENGENHARIA DE REQUISITOS</a:t>
            </a:r>
          </a:p>
        </p:txBody>
      </p:sp>
    </p:spTree>
    <p:extLst>
      <p:ext uri="{BB962C8B-B14F-4D97-AF65-F5344CB8AC3E}">
        <p14:creationId xmlns:p14="http://schemas.microsoft.com/office/powerpoint/2010/main" xmlns="" val="104290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510"/>
            <a:ext cx="8229600" cy="517158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Importância dos Requisitos bem Elaborados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xmlns="" id="{AE84C076-5273-7DF3-6D89-48E1B0853B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576796608"/>
              </p:ext>
            </p:extLst>
          </p:nvPr>
        </p:nvGraphicFramePr>
        <p:xfrm>
          <a:off x="457200" y="1844824"/>
          <a:ext cx="8229600" cy="3929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115703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733182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Classificação dos Riscos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xmlns="" id="{F54E57F8-0CD8-746A-4425-1CFE3DBD52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960024997"/>
              </p:ext>
            </p:extLst>
          </p:nvPr>
        </p:nvGraphicFramePr>
        <p:xfrm>
          <a:off x="457200" y="1412875"/>
          <a:ext cx="8229600" cy="4516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410847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733182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RF- Requisitos Funcionais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92" y="1268760"/>
            <a:ext cx="4186808" cy="4660570"/>
          </a:xfrm>
        </p:spPr>
        <p:txBody>
          <a:bodyPr>
            <a:normAutofit fontScale="25000" lnSpcReduction="20000"/>
          </a:bodyPr>
          <a:lstStyle/>
          <a:p>
            <a:r>
              <a:rPr lang="pt-BR" sz="8800" dirty="0"/>
              <a:t>São afirmações de serviços que o sistema deve fornecer, como o sistema deve reagir aos artefatos de entrada, e como o sistema deve comportar em determinadas situações.</a:t>
            </a:r>
          </a:p>
          <a:p>
            <a:endParaRPr lang="pt-BR" sz="8800" dirty="0"/>
          </a:p>
          <a:p>
            <a:r>
              <a:rPr lang="pt-BR" sz="8800" dirty="0"/>
              <a:t>São aqueles que descrevem uma funcionalidade específica do sistema, estes por sua vez devem possuir nomes e códigos. Vale salientar que é importante termos casos de testes para cada requisito funcional. 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9B9E7694-9C88-508E-109D-C6C6241DD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1417145"/>
            <a:ext cx="4487045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36355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733182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RFN- Requisitos Não Funcionais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6727"/>
            <a:ext cx="8229600" cy="4444546"/>
          </a:xfrm>
        </p:spPr>
        <p:txBody>
          <a:bodyPr/>
          <a:lstStyle/>
          <a:p>
            <a:r>
              <a:rPr lang="pt-BR" sz="2000" dirty="0"/>
              <a:t>Não representam uma funcionalidade especifica do sistema em si, estão estritamente ligados a atributos ou qualidades do software. Estes requisitos devem ser descritos com métricas palpáveis e alcançáveis.</a:t>
            </a:r>
          </a:p>
          <a:p>
            <a:endParaRPr lang="pt-BR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xmlns="" id="{CAD1A132-825B-3BBE-D6FB-E2ECADB7EB9E}"/>
              </a:ext>
            </a:extLst>
          </p:cNvPr>
          <p:cNvGraphicFramePr/>
          <p:nvPr/>
        </p:nvGraphicFramePr>
        <p:xfrm>
          <a:off x="1475656" y="21013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4272016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589166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RFN- Usabilidade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88562"/>
          </a:xfrm>
        </p:spPr>
        <p:txBody>
          <a:bodyPr/>
          <a:lstStyle/>
          <a:p>
            <a:r>
              <a:rPr lang="pt-BR" sz="2800" dirty="0"/>
              <a:t>São requisitos relacionados com interface com o usuário, facilidade de uso do sistema por parte dos usuários finais.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A8BFBDC9-F5CB-4C75-BB62-C0B0C6E08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38" y="2996952"/>
            <a:ext cx="5755123" cy="2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07413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8083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RFN - Confiabilidade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16554"/>
          </a:xfrm>
        </p:spPr>
        <p:txBody>
          <a:bodyPr/>
          <a:lstStyle/>
          <a:p>
            <a:r>
              <a:rPr lang="pt-BR" sz="2800" dirty="0"/>
              <a:t>São requisitos relacionados com disponibilidade do sistema, alto grau de tolerância a falhas, habilidade de recuperação das falhas e correção do sistema.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43CD4A44-1FD3-4398-0BCD-5678F7A65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38" y="3140968"/>
            <a:ext cx="5755123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7174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0046"/>
            <a:ext cx="8229600" cy="857248"/>
          </a:xfrm>
        </p:spPr>
        <p:txBody>
          <a:bodyPr/>
          <a:lstStyle/>
          <a:p>
            <a:pPr algn="r"/>
            <a:r>
              <a:rPr lang="pt-BR" dirty="0"/>
              <a:t>RFN Desempenho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4455"/>
            <a:ext cx="8229600" cy="3929090"/>
          </a:xfrm>
        </p:spPr>
        <p:txBody>
          <a:bodyPr/>
          <a:lstStyle/>
          <a:p>
            <a:r>
              <a:rPr lang="pt-BR" sz="2800" dirty="0"/>
              <a:t>São requisitos relacionados com eficiência, tempo de resposta de processamento (imposta pelo ambiente) e uso de recursos.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09BAB7EB-10C8-1778-50A1-F138D8ECA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38" y="2901888"/>
            <a:ext cx="5755123" cy="25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55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0046"/>
            <a:ext cx="8229600" cy="857248"/>
          </a:xfrm>
        </p:spPr>
        <p:txBody>
          <a:bodyPr/>
          <a:lstStyle/>
          <a:p>
            <a:pPr algn="r"/>
            <a:r>
              <a:rPr lang="pt-BR" dirty="0"/>
              <a:t>RFN- Segurança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300530"/>
          </a:xfrm>
        </p:spPr>
        <p:txBody>
          <a:bodyPr/>
          <a:lstStyle/>
          <a:p>
            <a:r>
              <a:rPr lang="pt-BR" sz="2800" dirty="0"/>
              <a:t>São requisitos relacionados a privacidade, integridade e autenticidade dos dados do sistema.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ED3A881F-872E-16D9-31BA-54B3FAED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38" y="2715298"/>
            <a:ext cx="5755123" cy="25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7813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0046"/>
            <a:ext cx="8229600" cy="857248"/>
          </a:xfrm>
        </p:spPr>
        <p:txBody>
          <a:bodyPr/>
          <a:lstStyle/>
          <a:p>
            <a:pPr algn="r"/>
            <a:r>
              <a:rPr lang="pt-BR" dirty="0"/>
              <a:t>RFN- Distribuição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7294"/>
            <a:ext cx="8229600" cy="4572036"/>
          </a:xfrm>
        </p:spPr>
        <p:txBody>
          <a:bodyPr/>
          <a:lstStyle/>
          <a:p>
            <a:r>
              <a:rPr lang="pt-BR" sz="2800" dirty="0"/>
              <a:t>São requisitos relacionados a distribuição da versão executável do sistema, críticos para sistemas com grande volume de usuários.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C3577BFA-C12E-390E-62A0-0E6B9E85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38" y="3037892"/>
            <a:ext cx="5755123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1012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8083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RFN- Adequação a Padrões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444546"/>
          </a:xfrm>
        </p:spPr>
        <p:txBody>
          <a:bodyPr/>
          <a:lstStyle/>
          <a:p>
            <a:r>
              <a:rPr lang="pt-BR" sz="2400" dirty="0"/>
              <a:t>São requisitos relacionados com padrões ou normas que devem ser seguidos no sistema ou no seu desenvolvimento como interface gráfica e desenvolvimento de componentes.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1BBCC576-04A2-D6B5-DD17-C93E6F75C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38" y="2996952"/>
            <a:ext cx="5755123" cy="20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173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0046"/>
            <a:ext cx="8229600" cy="857248"/>
          </a:xfrm>
        </p:spPr>
        <p:txBody>
          <a:bodyPr/>
          <a:lstStyle/>
          <a:p>
            <a:pPr algn="r"/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444546"/>
          </a:xfrm>
        </p:spPr>
        <p:txBody>
          <a:bodyPr/>
          <a:lstStyle/>
          <a:p>
            <a:r>
              <a:rPr lang="pt-BR" sz="2800" dirty="0"/>
              <a:t>O Processo de engenharia de requisitos, também conhecida como engenharia de requisitos, é primeira atividade no desenvolvimento de softwares e é uma das atividades primordiais a este processo.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B2485F4D-AA00-1694-8075-920D39EE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3429000"/>
            <a:ext cx="2017606" cy="202795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3FA3916-A393-022B-39EB-26505604CF0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0404855">
            <a:off x="7161130" y="4808976"/>
            <a:ext cx="1064223" cy="8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84792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5732"/>
            <a:ext cx="8229600" cy="765875"/>
          </a:xfrm>
        </p:spPr>
        <p:txBody>
          <a:bodyPr>
            <a:normAutofit fontScale="90000"/>
          </a:bodyPr>
          <a:lstStyle/>
          <a:p>
            <a:pPr algn="r"/>
            <a:r>
              <a:rPr lang="pt-BR" sz="3600" dirty="0"/>
              <a:t>RFN – Restrições de Hardware e Software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732578"/>
          </a:xfrm>
        </p:spPr>
        <p:txBody>
          <a:bodyPr/>
          <a:lstStyle/>
          <a:p>
            <a:r>
              <a:rPr lang="pt-BR" sz="2400" dirty="0"/>
              <a:t>São requisitos relacionados a hardwares e softwares para desenvolver e executar o sistema como plataforma cliente (Windows ou web), plataforma servidor (sistema operacional, banco de dados, entre outros), protocolos de comunicação, entre outros.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A498FF42-CFD6-D057-708D-6D695DAF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38" y="3284984"/>
            <a:ext cx="575512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5450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D0428A4E-D644-F17E-C1BF-A2538F629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47962"/>
            <a:ext cx="7772400" cy="1362075"/>
          </a:xfrm>
        </p:spPr>
        <p:txBody>
          <a:bodyPr/>
          <a:lstStyle/>
          <a:p>
            <a:pPr algn="ctr"/>
            <a:r>
              <a:rPr lang="pt-BR" dirty="0"/>
              <a:t>FASES DA ENGENHARIA DE REQUISITOS</a:t>
            </a:r>
          </a:p>
        </p:txBody>
      </p:sp>
    </p:spTree>
    <p:extLst>
      <p:ext uri="{BB962C8B-B14F-4D97-AF65-F5344CB8AC3E}">
        <p14:creationId xmlns:p14="http://schemas.microsoft.com/office/powerpoint/2010/main" xmlns="" val="638978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2079"/>
            <a:ext cx="8229600" cy="733182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Engenharia de Requisitos e suas Fases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4114800" cy="4372538"/>
          </a:xfrm>
        </p:spPr>
        <p:txBody>
          <a:bodyPr/>
          <a:lstStyle/>
          <a:p>
            <a:r>
              <a:rPr lang="pt-BR" sz="2400" dirty="0"/>
              <a:t>Para que objetivos sejam alcançados a engenharia de requisitos baseia-se em um processo que deve garantir a criação, levantamento, documentação, verificação, validação e gerenciamento dos requisitos. Este processo divide-se conforme imagem ao lado.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E1EE27B-C228-4A6B-4274-886FAB63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85926"/>
            <a:ext cx="3779848" cy="38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41820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8083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Engenharia de Requisitos e suas Fase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21641E99-336C-54A5-D7D7-C766B85B4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4438" y="1700808"/>
            <a:ext cx="5755123" cy="37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8193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7170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Engenharia de Requisitos e suas Fases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0170"/>
            <a:ext cx="8229600" cy="4429160"/>
          </a:xfrm>
        </p:spPr>
        <p:txBody>
          <a:bodyPr/>
          <a:lstStyle/>
          <a:p>
            <a:r>
              <a:rPr lang="pt-BR" sz="2400" dirty="0"/>
              <a:t>Analisando o processo de engenharia de requisitos podemos subdividi-lo de forma de forma macro em duas fases: A geração de requisitos e a gestão dos requisitos, que embora distintas ambas possuem enorme importância.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8B0CC825-872C-4B13-CF51-7BCE3C527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195" y="3212976"/>
            <a:ext cx="4901609" cy="28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68054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65" y="500046"/>
            <a:ext cx="8229600" cy="857248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Engenharia de Requisitos e suas Fases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444546"/>
          </a:xfrm>
        </p:spPr>
        <p:txBody>
          <a:bodyPr/>
          <a:lstStyle/>
          <a:p>
            <a:r>
              <a:rPr lang="pt-BR" sz="2400" dirty="0"/>
              <a:t>A geração dos requisitos e a gerência destes são fases macros distintas, porém que andam em paralelo, a única diferença é que a segunda se inicia apenas após o levantamento dos requisitos.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86B8169-FB7F-2FB0-5FAE-F89A56FBA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87" y="3140968"/>
            <a:ext cx="4645555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6058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47962"/>
            <a:ext cx="7772400" cy="1362075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Fase de produção dos requisitos</a:t>
            </a:r>
          </a:p>
        </p:txBody>
      </p:sp>
    </p:spTree>
    <p:extLst>
      <p:ext uri="{BB962C8B-B14F-4D97-AF65-F5344CB8AC3E}">
        <p14:creationId xmlns:p14="http://schemas.microsoft.com/office/powerpoint/2010/main" xmlns="" val="4280198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0046"/>
            <a:ext cx="8229600" cy="857248"/>
          </a:xfrm>
        </p:spPr>
        <p:txBody>
          <a:bodyPr/>
          <a:lstStyle/>
          <a:p>
            <a:pPr algn="r"/>
            <a:r>
              <a:rPr lang="pt-BR" dirty="0"/>
              <a:t>Fase de Produção dos 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372538"/>
          </a:xfrm>
        </p:spPr>
        <p:txBody>
          <a:bodyPr>
            <a:normAutofit/>
          </a:bodyPr>
          <a:lstStyle/>
          <a:p>
            <a:r>
              <a:rPr lang="pt-BR" sz="2400" dirty="0"/>
              <a:t>Definição sobre elicitar requisitos segundo KRAUSE (2014, p. 72):</a:t>
            </a:r>
          </a:p>
          <a:p>
            <a:pPr lvl="1"/>
            <a:r>
              <a:rPr lang="pt-BR" sz="2000" dirty="0"/>
              <a:t>Elicitar significa descobrir, tornar explícito, obter o máximo de informações para o conhecimento do objeto em questão. [...] Cabe a elicitação a tarefa de identificar os fatos que compõem os requisitos, de forma a prover o mais correto e mais completo entendimento do que é demandado.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C4D359E6-924B-AEF7-D7E9-06B4963A3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3738638"/>
            <a:ext cx="1893375" cy="221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1274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2079"/>
            <a:ext cx="8229600" cy="733182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Fase de Produção dos 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444546"/>
          </a:xfrm>
        </p:spPr>
        <p:txBody>
          <a:bodyPr>
            <a:normAutofit fontScale="92500" lnSpcReduction="10000"/>
          </a:bodyPr>
          <a:lstStyle/>
          <a:p>
            <a:r>
              <a:rPr lang="pt-BR" sz="2800" dirty="0"/>
              <a:t>Elicitar requisitos é a atividade que tem como objetivo descobrir os requisitos de sistema através de técnicas especificas. Técnicas essas que veremos ao longo desta apostila. O processo de extração de requisitos de sistema não é tão simples como parece, esta fase deve ser minuciosamente trabalhada e se bem feita gerará bons frutos. Este processo pode gerar certas dificuldades que senão tomadas as devidas providências transformam-se em grandes obstáculos que podem impedir consideravelmente o levantamento e consequentemente a obtenção de um documento de requisitos com qualidade.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1640920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4087"/>
            <a:ext cx="8229600" cy="589166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Problemas no Levantamento de Requisitos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xmlns="" id="{EA1D00B1-E898-8E96-1E91-C368FB66FB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315291018"/>
              </p:ext>
            </p:extLst>
          </p:nvPr>
        </p:nvGraphicFramePr>
        <p:xfrm>
          <a:off x="457200" y="1988840"/>
          <a:ext cx="8229600" cy="3929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91184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733182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660570"/>
          </a:xfrm>
        </p:spPr>
        <p:txBody>
          <a:bodyPr/>
          <a:lstStyle/>
          <a:p>
            <a:r>
              <a:rPr lang="pt-BR" sz="2400" dirty="0"/>
              <a:t>Os requisitos de sistemas são a menor parte deste processo e compõem a alicerce fundamental para a criação do sistema (arquitetura, desenvolvimento, testes e a satisfação do cliente).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40320A7-7342-4EDE-AFF8-4A04661C4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129" y="2891639"/>
            <a:ext cx="4099742" cy="26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4872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6095"/>
            <a:ext cx="8229600" cy="445150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Problema no Levantamento de Requisitos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64100D31-81FB-BB77-438A-B04B8E027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514" y="1484784"/>
            <a:ext cx="3190971" cy="428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6053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857248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Problemas no Levantamento de Requisitos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9542D399-0987-E08E-B7B0-C69E7D42A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203" y="1628800"/>
            <a:ext cx="5965593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6612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8083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Atividades de um bom Levantamento de 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228522"/>
          </a:xfrm>
        </p:spPr>
        <p:txBody>
          <a:bodyPr/>
          <a:lstStyle/>
          <a:p>
            <a:r>
              <a:rPr lang="pt-BR" sz="2800" dirty="0"/>
              <a:t>Para realizar um bom levantamento de requisitos é necessário realizar algumas atividades, podemos ver abaixo as atividades que compõem esta fase. 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9B08F72B-15D8-648D-AEBF-5AFE65958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99" y="2132856"/>
            <a:ext cx="6846401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8907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/>
              <a:t>Atividades de um bom Levantamento de Requisitos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916E8089-479D-9DCB-3670-2A3F96575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800" y="945908"/>
            <a:ext cx="6736393" cy="392906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D5129F49-2307-2284-0C14-D0260E2360C7}"/>
              </a:ext>
            </a:extLst>
          </p:cNvPr>
          <p:cNvSpPr txBox="1"/>
          <p:nvPr/>
        </p:nvSpPr>
        <p:spPr>
          <a:xfrm>
            <a:off x="457198" y="4099119"/>
            <a:ext cx="82295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3300"/>
                </a:solidFill>
              </a:rPr>
              <a:t>É nessa atividade que deve-se investigar em detalhes o mundo real, descrever os processos atuais e entendendo detalhadamente o ambiente (aspectos organizacionais, políticos, sociais e principalmente objetivos de negócios)</a:t>
            </a:r>
          </a:p>
        </p:txBody>
      </p:sp>
    </p:spTree>
    <p:extLst>
      <p:ext uri="{BB962C8B-B14F-4D97-AF65-F5344CB8AC3E}">
        <p14:creationId xmlns:p14="http://schemas.microsoft.com/office/powerpoint/2010/main" xmlns="" val="585610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8083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Atividades de um bom Levantamento de Requisitos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A79E83B5-A59F-FEC5-E2BA-A9D80AC3A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650" y="928670"/>
            <a:ext cx="6752700" cy="39290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83BBFC4D-EAAE-6853-2C2D-D506EF2FEBC2}"/>
              </a:ext>
            </a:extLst>
          </p:cNvPr>
          <p:cNvSpPr txBox="1"/>
          <p:nvPr/>
        </p:nvSpPr>
        <p:spPr>
          <a:xfrm>
            <a:off x="457198" y="4099119"/>
            <a:ext cx="82295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3300"/>
                </a:solidFill>
              </a:rPr>
              <a:t>Nesta atividade se faz necessário identificar as pessoas que possuem o conhecimento necessário como stakeholders, especialistas, consultores externos, documentações de sistemas legados, documentos de processo, manuais, relatórios e etc.</a:t>
            </a:r>
          </a:p>
        </p:txBody>
      </p:sp>
    </p:spTree>
    <p:extLst>
      <p:ext uri="{BB962C8B-B14F-4D97-AF65-F5344CB8AC3E}">
        <p14:creationId xmlns:p14="http://schemas.microsoft.com/office/powerpoint/2010/main" xmlns="" val="2403277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8083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Atividades de um bom Levantamento de Requisitos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653535AC-D8A5-8A9B-BC10-140600CC4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650" y="1052736"/>
            <a:ext cx="6752700" cy="39290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7B0E1424-6782-8B68-6180-409D5B474E13}"/>
              </a:ext>
            </a:extLst>
          </p:cNvPr>
          <p:cNvSpPr txBox="1"/>
          <p:nvPr/>
        </p:nvSpPr>
        <p:spPr>
          <a:xfrm>
            <a:off x="457201" y="4197864"/>
            <a:ext cx="82295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3300"/>
                </a:solidFill>
              </a:rPr>
              <a:t>Neste ponto é preciso identificar os stakeholders do projeto e envolve-los no levantamento de requisitos. Está ação é importante pois estes normalmente são as pessoas que detêm o maior conhecimento do processo de negócios, além de serem as pessoas que têm o maior interesse no sucesso do projeto.</a:t>
            </a:r>
          </a:p>
        </p:txBody>
      </p:sp>
    </p:spTree>
    <p:extLst>
      <p:ext uri="{BB962C8B-B14F-4D97-AF65-F5344CB8AC3E}">
        <p14:creationId xmlns:p14="http://schemas.microsoft.com/office/powerpoint/2010/main" xmlns="" val="405278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8083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Atividades de um bom Levantamento de Requisitos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8350579E-BD96-BFFC-212F-5CA8BE5F1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654" y="838615"/>
            <a:ext cx="6746692" cy="39290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6653FA3B-7D19-25A5-ADAA-C0A84C823E77}"/>
              </a:ext>
            </a:extLst>
          </p:cNvPr>
          <p:cNvSpPr txBox="1"/>
          <p:nvPr/>
        </p:nvSpPr>
        <p:spPr>
          <a:xfrm>
            <a:off x="457201" y="4197864"/>
            <a:ext cx="82295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3300"/>
                </a:solidFill>
              </a:rPr>
              <a:t>Existem boas práticas e técnicas que podem nos ajudar nesta árdua e importante tarefa. Vale salientar que na maioria das vezes a combinação de técnicas de elicitação é o mais adequado a se fazer.</a:t>
            </a:r>
          </a:p>
        </p:txBody>
      </p:sp>
    </p:spTree>
    <p:extLst>
      <p:ext uri="{BB962C8B-B14F-4D97-AF65-F5344CB8AC3E}">
        <p14:creationId xmlns:p14="http://schemas.microsoft.com/office/powerpoint/2010/main" xmlns="" val="2005759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8083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Técnicas de Levantamento de 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300530"/>
          </a:xfrm>
        </p:spPr>
        <p:txBody>
          <a:bodyPr/>
          <a:lstStyle/>
          <a:p>
            <a:r>
              <a:rPr lang="pt-BR" sz="2400" dirty="0"/>
              <a:t>De acordo com Moraes, J. B. D. (2009) :</a:t>
            </a:r>
          </a:p>
          <a:p>
            <a:endParaRPr lang="pt-BR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000" dirty="0"/>
              <a:t>As técnicas de levantamento de requisitos têm por objetivo superar as dificuldades relativas a esta fase. Todas as técnicas possuem um conceito próprio e suas respectivas vantagens e desvantagens, que podem ser utilizadas em conjunto pelo analista.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A307DE2D-8378-B910-8FF8-2D797279D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11" y="3842269"/>
            <a:ext cx="3901778" cy="24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1069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589166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Entrevista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660570"/>
          </a:xfrm>
        </p:spPr>
        <p:txBody>
          <a:bodyPr/>
          <a:lstStyle/>
          <a:p>
            <a:r>
              <a:rPr lang="pt-BR" sz="2400" dirty="0"/>
              <a:t>É a técnica mais utilizada, baseia-se em atividades sociais e sua eficácia está totalmente ligada a experiência do entrevistador e da interação dos participantes. As entrevistas classificam-se em três tipos: Estruturadas, semiestruturas e não estruturadas.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19A8C86C-589F-4994-F35C-D999E83FE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16" y="3284984"/>
            <a:ext cx="4974767" cy="28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56150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2079"/>
            <a:ext cx="8229600" cy="733182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Questionário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444546"/>
          </a:xfrm>
        </p:spPr>
        <p:txBody>
          <a:bodyPr/>
          <a:lstStyle/>
          <a:p>
            <a:r>
              <a:rPr lang="pt-BR" sz="2400" dirty="0"/>
              <a:t>Técnica de levantamento de requisito eficiente quando há a necessidade de entendimento da parte técnica e de domínio, normalmente aplicada no início do levantamento de requisitos e serve como base para outras técnicas de levantamento.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D0096923-B2C8-E303-F768-CBCC7A10E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74" y="3478526"/>
            <a:ext cx="8163252" cy="24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457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Gerenciamento de 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Gerenciamento de Requisitos faz parte do processo de engenharia de requisitos e tem como função principal fiscalizar o processo de desenvolvimento usando como referência os requisitos levantados inicialmente.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3599641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2079"/>
            <a:ext cx="8229600" cy="733182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Análise de Domínio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300530"/>
          </a:xfrm>
        </p:spPr>
        <p:txBody>
          <a:bodyPr/>
          <a:lstStyle/>
          <a:p>
            <a:r>
              <a:rPr lang="pt-BR" sz="2600" dirty="0"/>
              <a:t>Técnica utilizada quando se está substituindo ou atualizando um sistema legado. Consiste na análise de documentações e do sistema existente.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28957B11-1453-C7CF-7E45-49E6458E3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2" r="10572" b="11558"/>
          <a:stretch/>
        </p:blipFill>
        <p:spPr>
          <a:xfrm>
            <a:off x="1259632" y="3212976"/>
            <a:ext cx="662473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62375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3681"/>
            <a:ext cx="8229600" cy="517158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Introspecção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88562"/>
          </a:xfrm>
        </p:spPr>
        <p:txBody>
          <a:bodyPr/>
          <a:lstStyle/>
          <a:p>
            <a:r>
              <a:rPr lang="pt-BR" dirty="0"/>
              <a:t>Esta técnica consiste no levantamento dos requisitos com base no conhecimento e experiência do responsável por levantar os requisitos.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E2DFF5E4-EE43-5BC3-4A88-CD593EDD0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5" r="9715" b="15853"/>
          <a:stretch/>
        </p:blipFill>
        <p:spPr>
          <a:xfrm>
            <a:off x="1187624" y="3404568"/>
            <a:ext cx="6768752" cy="21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3844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4087"/>
            <a:ext cx="8229600" cy="589166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Brainstorming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16554"/>
          </a:xfrm>
        </p:spPr>
        <p:txBody>
          <a:bodyPr/>
          <a:lstStyle/>
          <a:p>
            <a:r>
              <a:rPr lang="pt-BR" sz="2600" dirty="0"/>
              <a:t>Esta técnica consiste em colocar vários stakeholders juntos e gerar discussões informais para que sejam geradas ideias de forma livre. Ao realizar um brainstorming deve evitar a todo custo tomadas de decisões, críticas, filtros entre outros.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D354EF88-A256-B1C8-AA89-9A325E947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6" r="10386" b="16120"/>
          <a:stretch/>
        </p:blipFill>
        <p:spPr>
          <a:xfrm>
            <a:off x="1043608" y="3742862"/>
            <a:ext cx="7056784" cy="21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6685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761"/>
            <a:ext cx="8229600" cy="409818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JAD (Joint </a:t>
            </a:r>
            <a:r>
              <a:rPr lang="pt-BR" dirty="0" err="1"/>
              <a:t>Application</a:t>
            </a:r>
            <a:r>
              <a:rPr lang="pt-BR" dirty="0"/>
              <a:t> </a:t>
            </a:r>
            <a:r>
              <a:rPr lang="pt-BR" dirty="0" err="1"/>
              <a:t>Development</a:t>
            </a:r>
            <a:r>
              <a:rPr lang="pt-BR" dirty="0"/>
              <a:t>)</a:t>
            </a:r>
            <a:br>
              <a:rPr lang="pt-BR" dirty="0"/>
            </a:b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16554"/>
          </a:xfrm>
        </p:spPr>
        <p:txBody>
          <a:bodyPr>
            <a:normAutofit/>
          </a:bodyPr>
          <a:lstStyle/>
          <a:p>
            <a:r>
              <a:rPr lang="pt-BR" sz="2000" dirty="0"/>
              <a:t>É uma técnica que tem como objetivo criar uma visão do sistema colaborativamente, envolvendo a participação e tomada de decisões de todos os stakeholders. A técnica de JAD deve ser utilizada em casos onde é necessário o consenso geral, aumentando o comprometimento de todos quanto ao sucesso do software. A JAD possui duas etapas principais: planejamento e projeto, a primeira etapa é onde são levantados / especificados os requisitos e a segunda etapa são as atividades de projeto do sistema (adaptação, sessão e finalização).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1AC50D38-940F-8D05-B26B-211BCE537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5" r="9565" b="9566"/>
          <a:stretch/>
        </p:blipFill>
        <p:spPr>
          <a:xfrm>
            <a:off x="1835695" y="3860360"/>
            <a:ext cx="547260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581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1747"/>
            <a:ext cx="8229600" cy="517158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Etnografia/Observação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660570"/>
          </a:xfrm>
        </p:spPr>
        <p:txBody>
          <a:bodyPr>
            <a:normAutofit/>
          </a:bodyPr>
          <a:lstStyle/>
          <a:p>
            <a:r>
              <a:rPr lang="pt-BR" sz="2200" dirty="0"/>
              <a:t>Método de observação de comportamento, usado por antropólogos. Na elicitação de requisitos o analista observa os usuários durante suas atividades normais de trabalho (observação direta em ambiente real. Este método ajuda a descobrir aqueles requisitos “implícitos” e é útil quando o novo sistema deve resolver problemas relacionados a processos ou procedimentos.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C17F61AC-F669-8BAB-38D9-797401DAB7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4" r="10150" b="10489"/>
          <a:stretch/>
        </p:blipFill>
        <p:spPr>
          <a:xfrm>
            <a:off x="2303748" y="3429000"/>
            <a:ext cx="4536504" cy="258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73410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Registro dos Requisitos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444546"/>
          </a:xfrm>
        </p:spPr>
        <p:txBody>
          <a:bodyPr>
            <a:normAutofit/>
          </a:bodyPr>
          <a:lstStyle/>
          <a:p>
            <a:r>
              <a:rPr lang="pt-BR" sz="2200" dirty="0"/>
              <a:t>Para a documentação de requisitos recomenda-se utilizar SRS da IEEE </a:t>
            </a:r>
            <a:r>
              <a:rPr lang="pt-BR" sz="2200" dirty="0" err="1"/>
              <a:t>std</a:t>
            </a:r>
            <a:r>
              <a:rPr lang="pt-BR" sz="2200" dirty="0"/>
              <a:t> 830, o </a:t>
            </a:r>
            <a:r>
              <a:rPr lang="pt-BR" sz="2200" dirty="0" err="1"/>
              <a:t>Institute</a:t>
            </a:r>
            <a:r>
              <a:rPr lang="pt-BR" sz="2200" dirty="0"/>
              <a:t> </a:t>
            </a:r>
            <a:r>
              <a:rPr lang="pt-BR" sz="2200" dirty="0" err="1"/>
              <a:t>of</a:t>
            </a:r>
            <a:r>
              <a:rPr lang="pt-BR" sz="2200" dirty="0"/>
              <a:t> </a:t>
            </a:r>
            <a:r>
              <a:rPr lang="pt-BR" sz="2200" dirty="0" err="1"/>
              <a:t>Eletrical</a:t>
            </a:r>
            <a:r>
              <a:rPr lang="pt-BR" sz="2200" dirty="0"/>
              <a:t> </a:t>
            </a:r>
            <a:r>
              <a:rPr lang="pt-BR" sz="2200" dirty="0" err="1"/>
              <a:t>and</a:t>
            </a:r>
            <a:r>
              <a:rPr lang="pt-BR" sz="2200" dirty="0"/>
              <a:t> Eletronics </a:t>
            </a:r>
            <a:r>
              <a:rPr lang="pt-BR" sz="2200" dirty="0" err="1"/>
              <a:t>engineers</a:t>
            </a:r>
            <a:r>
              <a:rPr lang="pt-BR" sz="2200" dirty="0"/>
              <a:t> - IEEE </a:t>
            </a:r>
            <a:r>
              <a:rPr lang="pt-BR" sz="2200" dirty="0" err="1"/>
              <a:t>Std</a:t>
            </a:r>
            <a:r>
              <a:rPr lang="pt-BR" sz="2200" dirty="0"/>
              <a:t> 830 é uma norma que recomenda abordagens para a Especificação de Requisitos de Software - ERS ou SRS – Software </a:t>
            </a:r>
            <a:r>
              <a:rPr lang="pt-BR" sz="2200" dirty="0" err="1"/>
              <a:t>Requirements</a:t>
            </a:r>
            <a:r>
              <a:rPr lang="pt-BR" sz="2200" dirty="0"/>
              <a:t> </a:t>
            </a:r>
            <a:r>
              <a:rPr lang="pt-BR" sz="2200" dirty="0" err="1"/>
              <a:t>Specifications</a:t>
            </a:r>
            <a:r>
              <a:rPr lang="pt-BR" sz="2200" dirty="0"/>
              <a:t>.</a:t>
            </a:r>
          </a:p>
          <a:p>
            <a:endParaRPr lang="pt-BR" sz="2200" dirty="0"/>
          </a:p>
          <a:p>
            <a:r>
              <a:rPr lang="pt-BR" sz="2200" dirty="0"/>
              <a:t>A SRS é o documento que permite ao cliente descrever suas necessidades e ao desenvolvedor compreendê-las, o qual define todos os requisitos que devem compor o software e estabelece uma base para o acordo entre clientes e desenvolvedores sobre o que o software fará (IEEE, 1998).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5B2ED58F-2314-FC68-21A3-52D43A9D2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5157192"/>
            <a:ext cx="1666595" cy="93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44941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733182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Registro dos Requisitos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16554"/>
          </a:xfrm>
        </p:spPr>
        <p:txBody>
          <a:bodyPr/>
          <a:lstStyle/>
          <a:p>
            <a:r>
              <a:rPr lang="pt-BR" sz="2800" dirty="0"/>
              <a:t>Há algumas considerações para se produzir uma boa SRS.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C366E1EC-615E-0767-87BE-86CEA97B9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36" y="2065868"/>
            <a:ext cx="6096528" cy="40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98530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0046"/>
            <a:ext cx="8229600" cy="857248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Estrutura de Documento de Requisito</a:t>
            </a:r>
          </a:p>
        </p:txBody>
      </p:sp>
      <p:pic>
        <p:nvPicPr>
          <p:cNvPr id="2" name="Espaço Reservado para Conteúdo 1">
            <a:extLst>
              <a:ext uri="{FF2B5EF4-FFF2-40B4-BE49-F238E27FC236}">
                <a16:creationId xmlns:a16="http://schemas.microsoft.com/office/drawing/2014/main" xmlns="" id="{582B7E04-206D-6545-BF79-F87849E53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062" y="1484784"/>
            <a:ext cx="4835876" cy="444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6000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4087"/>
            <a:ext cx="8229600" cy="589166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Verificação e Validação de Requisitos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300530"/>
          </a:xfrm>
        </p:spPr>
        <p:txBody>
          <a:bodyPr/>
          <a:lstStyle/>
          <a:p>
            <a:r>
              <a:rPr lang="pt-BR" sz="2400" dirty="0"/>
              <a:t>A validação é de extrema importância pois minimizam a possibilidade de erros nos requisitos que por sua vez aumentam o custo do projeto e do retrabalho. Nesta fase será necessário verificar os atributos dos requisitos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F704BF62-4918-E0E6-DEE4-3652CE7CD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390" y="3202479"/>
            <a:ext cx="5761219" cy="30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170448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8689CF9-D54C-38C6-23D2-14B4AA53D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47962"/>
            <a:ext cx="7772400" cy="1362075"/>
          </a:xfrm>
        </p:spPr>
        <p:txBody>
          <a:bodyPr/>
          <a:lstStyle/>
          <a:p>
            <a:pPr algn="ctr"/>
            <a:r>
              <a:rPr lang="pt-BR" dirty="0"/>
              <a:t>Fase de Gestão de Requisitos</a:t>
            </a:r>
          </a:p>
        </p:txBody>
      </p:sp>
    </p:spTree>
    <p:extLst>
      <p:ext uri="{BB962C8B-B14F-4D97-AF65-F5344CB8AC3E}">
        <p14:creationId xmlns:p14="http://schemas.microsoft.com/office/powerpoint/2010/main" xmlns="" val="1657154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8670"/>
            <a:ext cx="8229600" cy="700130"/>
          </a:xfrm>
        </p:spPr>
        <p:txBody>
          <a:bodyPr>
            <a:noAutofit/>
          </a:bodyPr>
          <a:lstStyle/>
          <a:p>
            <a:pPr algn="r"/>
            <a:r>
              <a:rPr lang="pt-BR" sz="3200" dirty="0"/>
              <a:t>Problemas da não realização da engenharia de Requisitos</a:t>
            </a:r>
            <a:br>
              <a:rPr lang="pt-BR" sz="3200" dirty="0"/>
            </a:br>
            <a:endParaRPr lang="pt-BR" sz="32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A834AB14-5AAA-F440-0C19-C81F667CF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431" y="1772816"/>
            <a:ext cx="5235137" cy="39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69764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8083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Gestão de Requisitos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444546"/>
          </a:xfrm>
        </p:spPr>
        <p:txBody>
          <a:bodyPr>
            <a:normAutofit/>
          </a:bodyPr>
          <a:lstStyle/>
          <a:p>
            <a:r>
              <a:rPr lang="pt-BR" sz="2000" dirty="0"/>
              <a:t>Requisitos são elementos que podem mudar com facilidade por vários motivos, erros na elicitação de requisitos, mudança de negócio, alteração devido a legislação, entre outros. Se não for tomado o cuidado ideal podemos pôr em sério risco o sucesso do projeto, pois as alterações de requisitos não forem realizadas de forma organizada teremos um documento de requisitos ambíguo e de baixa qualidade.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8BF0FB77-064B-44D2-2A61-D826569A8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05" y="4005064"/>
            <a:ext cx="8096190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1516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0091"/>
            <a:ext cx="8229600" cy="517158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Gestão de Requisitos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16554"/>
          </a:xfrm>
        </p:spPr>
        <p:txBody>
          <a:bodyPr/>
          <a:lstStyle/>
          <a:p>
            <a:r>
              <a:rPr lang="pt-BR" sz="2200" dirty="0"/>
              <a:t>Requisitos são elementos que podem mudar com facilidade por vários motivos, erros na elicitação de requisitos, mudança de negócio, alteração devido a legislação, entre outros. Se não for tomado o cuidado ideal podemos pôr em sério risco o sucesso do projeto, pois as alterações de requisitos não forem realizadas de forma organizada teremos um documento de requisitos ambíguo e de baixa qualidade.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3B00DB4F-02FF-76FC-EB50-71C867708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293096"/>
            <a:ext cx="2078916" cy="138391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FAB7F4AE-1C15-24D7-0FE3-536D244EB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924" y="4293096"/>
            <a:ext cx="3322608" cy="137171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292C2ED7-7905-27D6-7940-F78E4D4B4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071" y="4262613"/>
            <a:ext cx="2109399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93636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8083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Gestão de Requisitos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372538"/>
          </a:xfrm>
        </p:spPr>
        <p:txBody>
          <a:bodyPr/>
          <a:lstStyle/>
          <a:p>
            <a:r>
              <a:rPr lang="pt-BR" sz="2400" dirty="0"/>
              <a:t>Para diminuir o risco de problemas citados anteriormente ao longo do processo de geração dos requisitos, se faz necessário a condução da gestão de requisitos, este processo valida o impacto das mudanças avaliando o trabalho para reajuste do requisito.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C1BE58C2-30CD-C691-E3B2-09A43A92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414" y="3429000"/>
            <a:ext cx="3737172" cy="25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9453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625842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Principais Pontos na Gestão de Requisitos</a:t>
            </a:r>
          </a:p>
        </p:txBody>
      </p:sp>
      <p:pic>
        <p:nvPicPr>
          <p:cNvPr id="2" name="Espaço Reservado para Conteúdo 1">
            <a:extLst>
              <a:ext uri="{FF2B5EF4-FFF2-40B4-BE49-F238E27FC236}">
                <a16:creationId xmlns:a16="http://schemas.microsoft.com/office/drawing/2014/main" xmlns="" id="{1A641DC6-84CD-E219-DE00-48C3CADF4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398" y="1628800"/>
            <a:ext cx="6139204" cy="40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05744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0046"/>
            <a:ext cx="8229600" cy="857248"/>
          </a:xfrm>
        </p:spPr>
        <p:txBody>
          <a:bodyPr/>
          <a:lstStyle/>
          <a:p>
            <a:pPr algn="r"/>
            <a:r>
              <a:rPr lang="pt-BR" dirty="0"/>
              <a:t>Gestão de Mudança de Requisitos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3929090"/>
          </a:xfrm>
        </p:spPr>
        <p:txBody>
          <a:bodyPr/>
          <a:lstStyle/>
          <a:p>
            <a:r>
              <a:rPr lang="pt-BR" b="1" dirty="0"/>
              <a:t>Problemas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Mudanças ocorrem de uma forma ou outra;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Mudanças podem prejudicar o andamento do processo.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8E9679C1-2494-BB09-7B73-1C64AA117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3382235"/>
            <a:ext cx="3271090" cy="217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816192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0046"/>
            <a:ext cx="8229600" cy="857248"/>
          </a:xfrm>
        </p:spPr>
        <p:txBody>
          <a:bodyPr/>
          <a:lstStyle/>
          <a:p>
            <a:pPr algn="r"/>
            <a:r>
              <a:rPr lang="pt-BR" dirty="0"/>
              <a:t>Gestão de Mudança de Requisitos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228522"/>
          </a:xfrm>
        </p:spPr>
        <p:txBody>
          <a:bodyPr>
            <a:normAutofit/>
          </a:bodyPr>
          <a:lstStyle/>
          <a:p>
            <a:r>
              <a:rPr lang="pt-BR" sz="2600" b="1" dirty="0"/>
              <a:t>Solução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200" dirty="0"/>
              <a:t>Estar preparado para as mudanças e conduzi-las de forma a gerar menor impacto;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pt-BR" sz="2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200" dirty="0"/>
              <a:t>Criação de um processo de controle de mudanças.</a:t>
            </a:r>
          </a:p>
          <a:p>
            <a:pPr lvl="2"/>
            <a:r>
              <a:rPr lang="pt-BR" sz="1800" dirty="0"/>
              <a:t>Melhora e facilidade na tomada de decisão</a:t>
            </a:r>
          </a:p>
          <a:p>
            <a:pPr lvl="2"/>
            <a:r>
              <a:rPr lang="pt-BR" sz="1800" dirty="0"/>
              <a:t>Controle e gestão de custos, prazo e qualidade</a:t>
            </a:r>
          </a:p>
          <a:p>
            <a:pPr lvl="2"/>
            <a:r>
              <a:rPr lang="pt-BR" sz="1800" dirty="0"/>
              <a:t>Além de permitir que as mudanças tenham rastreabilidade.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6C0FE01A-7022-180A-FE64-9A92FE35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4725144"/>
            <a:ext cx="3182388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45091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8083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Exemplo de Processo de Mudança de Requisito</a:t>
            </a:r>
          </a:p>
        </p:txBody>
      </p:sp>
      <p:pic>
        <p:nvPicPr>
          <p:cNvPr id="2" name="Espaço Reservado para Conteúdo 1">
            <a:extLst>
              <a:ext uri="{FF2B5EF4-FFF2-40B4-BE49-F238E27FC236}">
                <a16:creationId xmlns:a16="http://schemas.microsoft.com/office/drawing/2014/main" xmlns="" id="{B2B8E3D1-9904-002E-3085-311B5E2C5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9349" y="1700808"/>
            <a:ext cx="2905302" cy="43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05917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12"/>
            <a:ext cx="8229600" cy="517158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Gerência de Configuração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444546"/>
          </a:xfrm>
        </p:spPr>
        <p:txBody>
          <a:bodyPr>
            <a:normAutofit/>
          </a:bodyPr>
          <a:lstStyle/>
          <a:p>
            <a:r>
              <a:rPr lang="pt-BR" sz="2800" dirty="0"/>
              <a:t>A gerência de configuração é responsável por dois tipos de conjunto de atividades: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277533D5-1C7C-1003-1352-6B325468D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79" y="2780928"/>
            <a:ext cx="4806042" cy="332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903282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Controle de Versão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16554"/>
          </a:xfrm>
        </p:spPr>
        <p:txBody>
          <a:bodyPr/>
          <a:lstStyle/>
          <a:p>
            <a:r>
              <a:rPr lang="pt-BR" sz="2400" dirty="0"/>
              <a:t>Garante o acompanhamento e gestão de diversas versões de um artefato. Onde é possível manter histórico de mudanças e versões de um artefato em todo ciclo de desenvolvimento. Este controle garante que toda a equipe esteja trabalhando em cima de uma versão atual evitando a confusão gerada por trabalho em versões distintas e desatualizadas.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EA0FE299-5C77-AF30-A350-E7AB6C990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390" y="3854109"/>
            <a:ext cx="5761219" cy="204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4514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2079"/>
            <a:ext cx="8229600" cy="733182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Controle de Configuração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16554"/>
          </a:xfrm>
        </p:spPr>
        <p:txBody>
          <a:bodyPr/>
          <a:lstStyle/>
          <a:p>
            <a:r>
              <a:rPr lang="pt-BR" sz="2800" dirty="0"/>
              <a:t>Ao invés de controlar os artefatos documentais, como o controle de versão, garante o controle de versões de software permitindo o acompanhamento e gestão do trabalho em diversas versões do sistema.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CE7E779B-4351-8709-B06D-7B043CF83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390" y="3573016"/>
            <a:ext cx="5761219" cy="204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3372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8083"/>
            <a:ext cx="8229600" cy="661174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Objetivo da Engenharia de 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16554"/>
          </a:xfrm>
        </p:spPr>
        <p:txBody>
          <a:bodyPr>
            <a:normAutofit/>
          </a:bodyPr>
          <a:lstStyle/>
          <a:p>
            <a:r>
              <a:rPr lang="pt-BR" sz="2400" dirty="0"/>
              <a:t>A engenharia de requisitos tem como objetivo </a:t>
            </a:r>
            <a:r>
              <a:rPr lang="pt-BR" sz="2400" b="1" dirty="0"/>
              <a:t>conseguir obter e gerenciar os serviços no qual o cliente quer em forma de sistema</a:t>
            </a:r>
            <a:r>
              <a:rPr lang="pt-BR" sz="2400" dirty="0"/>
              <a:t>, deixando com que todo o processo de desenvolvimento esteja previsível, dessa forma teremos benefícios como:  Redução de riscos (técnicos, financeiros, de tempo, de qualidade e de segurança), redução de custos, aumento da qualidade, previsibilidade, melhora da comunicação, entre outros.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FB8824C6-DBE8-AD34-29BC-8B04F4C95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4382173"/>
            <a:ext cx="1952743" cy="147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33049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75EA9A8-845C-6BB8-5D6B-6087033C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6095"/>
            <a:ext cx="8229600" cy="445150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Rastreabilidade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985D8692-0C51-5ACE-6D19-DD9FE431B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88562"/>
          </a:xfrm>
        </p:spPr>
        <p:txBody>
          <a:bodyPr/>
          <a:lstStyle/>
          <a:p>
            <a:r>
              <a:rPr lang="pt-BR" sz="2400" dirty="0"/>
              <a:t>Este item da gestão de requisitos é de suma importância pois visa descobrir as interações entre requisitos de modo a permitir o gerenciamento das mudanças nos mesmos. A forma mais simplória de rastrear requisitos é construir uma matriz de interação entre eles, esta matriz tem como objetivo mostrar com quais outros requisitos existem relacionamentos.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24CEE3D5-F8F5-EE8A-D326-3762F06DE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084" y="3840687"/>
            <a:ext cx="4157832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585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D3FAF6B7-B7C0-82BA-33E9-C36AEA723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47962"/>
            <a:ext cx="7772400" cy="1362075"/>
          </a:xfrm>
        </p:spPr>
        <p:txBody>
          <a:bodyPr/>
          <a:lstStyle/>
          <a:p>
            <a:pPr algn="ctr"/>
            <a:r>
              <a:rPr lang="pt-BR" dirty="0"/>
              <a:t>ENGENHARIA DE SOFTWARE</a:t>
            </a:r>
          </a:p>
        </p:txBody>
      </p:sp>
    </p:spTree>
    <p:extLst>
      <p:ext uri="{BB962C8B-B14F-4D97-AF65-F5344CB8AC3E}">
        <p14:creationId xmlns:p14="http://schemas.microsoft.com/office/powerpoint/2010/main" xmlns="" val="108395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C82E3E-FB27-69C7-AB8C-3CA1FCDD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0046"/>
            <a:ext cx="8229600" cy="857248"/>
          </a:xfrm>
        </p:spPr>
        <p:txBody>
          <a:bodyPr/>
          <a:lstStyle/>
          <a:p>
            <a:pPr algn="r"/>
            <a:r>
              <a:rPr lang="pt-BR" dirty="0"/>
              <a:t>Conceito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D26BA36-FD40-0BEE-BE33-3C74BE58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372538"/>
          </a:xfrm>
        </p:spPr>
        <p:txBody>
          <a:bodyPr/>
          <a:lstStyle/>
          <a:p>
            <a:r>
              <a:rPr lang="pt-BR" sz="2800" dirty="0"/>
              <a:t>A engenharia de software de acordo com </a:t>
            </a:r>
            <a:r>
              <a:rPr lang="pt-BR" sz="2800" dirty="0" err="1"/>
              <a:t>Sommerville</a:t>
            </a:r>
            <a:r>
              <a:rPr lang="pt-BR" sz="2800" dirty="0"/>
              <a:t> (2011) é um ramo de engenharia relacionada com todos os aspectos da produção de software, desde a especificação até a manutenção. 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C3C711F6-6962-CDA3-7F74-C3592F46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3902163"/>
            <a:ext cx="3033886" cy="20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4887205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2649</Words>
  <Application>Microsoft Office PowerPoint</Application>
  <PresentationFormat>Apresentação na tela (4:3)</PresentationFormat>
  <Paragraphs>172</Paragraphs>
  <Slides>70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1" baseType="lpstr">
      <vt:lpstr>1_Tema do Office</vt:lpstr>
      <vt:lpstr>Slide 1</vt:lpstr>
      <vt:lpstr>Slide 2</vt:lpstr>
      <vt:lpstr>Introdução</vt:lpstr>
      <vt:lpstr>Introdução</vt:lpstr>
      <vt:lpstr>Gerenciamento de Requisitos</vt:lpstr>
      <vt:lpstr>Problemas da não realização da engenharia de Requisitos </vt:lpstr>
      <vt:lpstr>Objetivo da Engenharia de Requisitos</vt:lpstr>
      <vt:lpstr>ENGENHARIA DE SOFTWARE</vt:lpstr>
      <vt:lpstr>Conceito</vt:lpstr>
      <vt:lpstr>Um pouco de história...</vt:lpstr>
      <vt:lpstr>Processo de Engenharia de Requisitos</vt:lpstr>
      <vt:lpstr>Importância da Engenharia de Requisitos</vt:lpstr>
      <vt:lpstr>Importância da Engenharia de Requisitos</vt:lpstr>
      <vt:lpstr>Importância da Engenharia de Requisitos</vt:lpstr>
      <vt:lpstr>Importância da ER em números</vt:lpstr>
      <vt:lpstr>Importância da ER em números</vt:lpstr>
      <vt:lpstr>Informação Importante</vt:lpstr>
      <vt:lpstr>REQUISITOS</vt:lpstr>
      <vt:lpstr>Conceito</vt:lpstr>
      <vt:lpstr>Importância dos Requisitos bem Elaborados</vt:lpstr>
      <vt:lpstr>Classificação dos Riscos</vt:lpstr>
      <vt:lpstr>RF- Requisitos Funcionais</vt:lpstr>
      <vt:lpstr>RFN- Requisitos Não Funcionais</vt:lpstr>
      <vt:lpstr>RFN- Usabilidade</vt:lpstr>
      <vt:lpstr>RFN - Confiabilidade</vt:lpstr>
      <vt:lpstr>RFN Desempenho</vt:lpstr>
      <vt:lpstr>RFN- Segurança</vt:lpstr>
      <vt:lpstr>RFN- Distribuição</vt:lpstr>
      <vt:lpstr>RFN- Adequação a Padrões</vt:lpstr>
      <vt:lpstr>RFN – Restrições de Hardware e Software </vt:lpstr>
      <vt:lpstr>FASES DA ENGENHARIA DE REQUISITOS</vt:lpstr>
      <vt:lpstr>Engenharia de Requisitos e suas Fases</vt:lpstr>
      <vt:lpstr>Engenharia de Requisitos e suas Fase</vt:lpstr>
      <vt:lpstr>Engenharia de Requisitos e suas Fases</vt:lpstr>
      <vt:lpstr>Engenharia de Requisitos e suas Fases</vt:lpstr>
      <vt:lpstr>Fase de produção dos requisitos</vt:lpstr>
      <vt:lpstr>Fase de Produção dos Requisitos</vt:lpstr>
      <vt:lpstr>Fase de Produção dos Requisitos</vt:lpstr>
      <vt:lpstr>Problemas no Levantamento de Requisitos</vt:lpstr>
      <vt:lpstr>Problema no Levantamento de Requisitos</vt:lpstr>
      <vt:lpstr>Problemas no Levantamento de Requisitos</vt:lpstr>
      <vt:lpstr>Atividades de um bom Levantamento de Requisitos</vt:lpstr>
      <vt:lpstr>Atividades de um bom Levantamento de Requisitos</vt:lpstr>
      <vt:lpstr>Atividades de um bom Levantamento de Requisitos</vt:lpstr>
      <vt:lpstr>Atividades de um bom Levantamento de Requisitos</vt:lpstr>
      <vt:lpstr>Atividades de um bom Levantamento de Requisitos</vt:lpstr>
      <vt:lpstr>Técnicas de Levantamento de Requisitos</vt:lpstr>
      <vt:lpstr>Entrevista</vt:lpstr>
      <vt:lpstr>Questionário</vt:lpstr>
      <vt:lpstr>Análise de Domínio</vt:lpstr>
      <vt:lpstr>Introspecção</vt:lpstr>
      <vt:lpstr>Brainstorming</vt:lpstr>
      <vt:lpstr>JAD (Joint Application Development) </vt:lpstr>
      <vt:lpstr>Etnografia/Observação</vt:lpstr>
      <vt:lpstr>Registro dos Requisitos</vt:lpstr>
      <vt:lpstr>Registro dos Requisitos</vt:lpstr>
      <vt:lpstr>Estrutura de Documento de Requisito</vt:lpstr>
      <vt:lpstr>Verificação e Validação de Requisitos</vt:lpstr>
      <vt:lpstr>Fase de Gestão de Requisitos</vt:lpstr>
      <vt:lpstr>Gestão de Requisitos</vt:lpstr>
      <vt:lpstr>Gestão de Requisitos</vt:lpstr>
      <vt:lpstr>Gestão de Requisitos</vt:lpstr>
      <vt:lpstr>Principais Pontos na Gestão de Requisitos</vt:lpstr>
      <vt:lpstr>Gestão de Mudança de Requisitos</vt:lpstr>
      <vt:lpstr>Gestão de Mudança de Requisitos</vt:lpstr>
      <vt:lpstr>Exemplo de Processo de Mudança de Requisito</vt:lpstr>
      <vt:lpstr>Gerência de Configuração</vt:lpstr>
      <vt:lpstr>Controle de Versão</vt:lpstr>
      <vt:lpstr>Controle de Configuração</vt:lpstr>
      <vt:lpstr>Rastreabilidade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Roseane Moraes</dc:creator>
  <cp:lastModifiedBy>Usuário do Windows</cp:lastModifiedBy>
  <cp:revision>183</cp:revision>
  <dcterms:created xsi:type="dcterms:W3CDTF">2016-06-28T19:11:32Z</dcterms:created>
  <dcterms:modified xsi:type="dcterms:W3CDTF">2023-02-01T14:24:17Z</dcterms:modified>
</cp:coreProperties>
</file>